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7" r:id="rId7"/>
    <p:sldId id="259" r:id="rId8"/>
    <p:sldId id="263" r:id="rId9"/>
    <p:sldId id="260" r:id="rId10"/>
    <p:sldId id="264" r:id="rId11"/>
    <p:sldId id="261" r:id="rId12"/>
    <p:sldId id="269" r:id="rId13"/>
    <p:sldId id="266" r:id="rId14"/>
    <p:sldId id="262" r:id="rId15"/>
    <p:sldId id="267" r:id="rId16"/>
    <p:sldId id="265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06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F97C3-9345-4250-A096-F9A98E56342D}" v="332" dt="2025-10-04T07:07:38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6B555-ADAD-4481-8B54-A33EE6752E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6A8F0D8-6954-4715-A86C-66BF046C32CB}">
      <dgm:prSet/>
      <dgm:spPr/>
      <dgm:t>
        <a:bodyPr/>
        <a:lstStyle/>
        <a:p>
          <a:r>
            <a:rPr lang="es-MX" dirty="0"/>
            <a:t>Contexto y Problemática</a:t>
          </a:r>
          <a:endParaRPr lang="en-US" dirty="0"/>
        </a:p>
      </dgm:t>
    </dgm:pt>
    <dgm:pt modelId="{098C4335-8DEB-4C04-BB2E-63700A4B08E2}" type="parTrans" cxnId="{F4803678-A1BA-4AC0-B892-20C239F5A7C6}">
      <dgm:prSet/>
      <dgm:spPr/>
      <dgm:t>
        <a:bodyPr/>
        <a:lstStyle/>
        <a:p>
          <a:endParaRPr lang="en-US"/>
        </a:p>
      </dgm:t>
    </dgm:pt>
    <dgm:pt modelId="{CE3D2BC9-EC7D-48CF-A0BB-610DADC76031}" type="sibTrans" cxnId="{F4803678-A1BA-4AC0-B892-20C239F5A7C6}">
      <dgm:prSet/>
      <dgm:spPr/>
      <dgm:t>
        <a:bodyPr/>
        <a:lstStyle/>
        <a:p>
          <a:endParaRPr lang="en-US"/>
        </a:p>
      </dgm:t>
    </dgm:pt>
    <dgm:pt modelId="{FD289DAC-FB38-4556-A8E8-AEF6402AFD3D}">
      <dgm:prSet/>
      <dgm:spPr/>
      <dgm:t>
        <a:bodyPr/>
        <a:lstStyle/>
        <a:p>
          <a:r>
            <a:rPr lang="es-MX"/>
            <a:t>Propósito y Justificación</a:t>
          </a:r>
          <a:endParaRPr lang="en-US"/>
        </a:p>
      </dgm:t>
    </dgm:pt>
    <dgm:pt modelId="{EB610B9A-6FF9-408F-8D4C-714AB9F1A55A}" type="parTrans" cxnId="{64C26053-65A8-4820-9537-C744F85FA235}">
      <dgm:prSet/>
      <dgm:spPr/>
      <dgm:t>
        <a:bodyPr/>
        <a:lstStyle/>
        <a:p>
          <a:endParaRPr lang="en-US"/>
        </a:p>
      </dgm:t>
    </dgm:pt>
    <dgm:pt modelId="{3A57843C-5A12-42AA-A932-0A596B3977B8}" type="sibTrans" cxnId="{64C26053-65A8-4820-9537-C744F85FA235}">
      <dgm:prSet/>
      <dgm:spPr/>
      <dgm:t>
        <a:bodyPr/>
        <a:lstStyle/>
        <a:p>
          <a:endParaRPr lang="en-US"/>
        </a:p>
      </dgm:t>
    </dgm:pt>
    <dgm:pt modelId="{F9E15559-A231-4581-8092-E06A21D22D64}">
      <dgm:prSet/>
      <dgm:spPr/>
      <dgm:t>
        <a:bodyPr/>
        <a:lstStyle/>
        <a:p>
          <a:r>
            <a:rPr lang="es-MX" dirty="0"/>
            <a:t>Propuesta y Funcionamiento</a:t>
          </a:r>
          <a:endParaRPr lang="en-US" dirty="0"/>
        </a:p>
      </dgm:t>
    </dgm:pt>
    <dgm:pt modelId="{CCFA77BD-5CDE-4F58-A6D5-035780DB8C0C}" type="parTrans" cxnId="{7A50F69A-5D80-4F71-A6A1-57058753039B}">
      <dgm:prSet/>
      <dgm:spPr/>
      <dgm:t>
        <a:bodyPr/>
        <a:lstStyle/>
        <a:p>
          <a:endParaRPr lang="en-US"/>
        </a:p>
      </dgm:t>
    </dgm:pt>
    <dgm:pt modelId="{528F9082-4A16-4397-9F67-587B05BB8EE7}" type="sibTrans" cxnId="{7A50F69A-5D80-4F71-A6A1-57058753039B}">
      <dgm:prSet/>
      <dgm:spPr/>
      <dgm:t>
        <a:bodyPr/>
        <a:lstStyle/>
        <a:p>
          <a:endParaRPr lang="en-US"/>
        </a:p>
      </dgm:t>
    </dgm:pt>
    <dgm:pt modelId="{0B690117-5CB0-4384-952C-DA8B8E827668}">
      <dgm:prSet/>
      <dgm:spPr/>
      <dgm:t>
        <a:bodyPr/>
        <a:lstStyle/>
        <a:p>
          <a:r>
            <a:rPr lang="es-MX" dirty="0"/>
            <a:t>Factibilidad y Riesgos</a:t>
          </a:r>
          <a:endParaRPr lang="en-US" dirty="0"/>
        </a:p>
      </dgm:t>
    </dgm:pt>
    <dgm:pt modelId="{7B1C2A47-4FCD-4EA9-8F9B-2D53C0C9C19F}" type="parTrans" cxnId="{E167BD7F-ADF2-457F-A6E0-F5EEF429B1B4}">
      <dgm:prSet/>
      <dgm:spPr/>
      <dgm:t>
        <a:bodyPr/>
        <a:lstStyle/>
        <a:p>
          <a:endParaRPr lang="en-US"/>
        </a:p>
      </dgm:t>
    </dgm:pt>
    <dgm:pt modelId="{49357873-F846-492F-A09F-87F0A7F32398}" type="sibTrans" cxnId="{E167BD7F-ADF2-457F-A6E0-F5EEF429B1B4}">
      <dgm:prSet/>
      <dgm:spPr/>
      <dgm:t>
        <a:bodyPr/>
        <a:lstStyle/>
        <a:p>
          <a:endParaRPr lang="en-US"/>
        </a:p>
      </dgm:t>
    </dgm:pt>
    <dgm:pt modelId="{8592AA72-45C9-4E7C-B66C-2A240A63E408}">
      <dgm:prSet/>
      <dgm:spPr/>
      <dgm:t>
        <a:bodyPr/>
        <a:lstStyle/>
        <a:p>
          <a:r>
            <a:rPr lang="es-MX"/>
            <a:t>Conclusión y Reporte</a:t>
          </a:r>
          <a:endParaRPr lang="en-US" dirty="0"/>
        </a:p>
      </dgm:t>
    </dgm:pt>
    <dgm:pt modelId="{2934E863-C3CD-4306-A59C-8580DB3036D8}" type="parTrans" cxnId="{D59833E9-24F5-480E-A14E-A9EFE1DBCFD0}">
      <dgm:prSet/>
      <dgm:spPr/>
      <dgm:t>
        <a:bodyPr/>
        <a:lstStyle/>
        <a:p>
          <a:endParaRPr lang="en-US"/>
        </a:p>
      </dgm:t>
    </dgm:pt>
    <dgm:pt modelId="{89A4E493-F45A-4E3D-9AC4-6041F92EF0D5}" type="sibTrans" cxnId="{D59833E9-24F5-480E-A14E-A9EFE1DBCFD0}">
      <dgm:prSet/>
      <dgm:spPr/>
      <dgm:t>
        <a:bodyPr/>
        <a:lstStyle/>
        <a:p>
          <a:endParaRPr lang="en-US"/>
        </a:p>
      </dgm:t>
    </dgm:pt>
    <dgm:pt modelId="{AE21C3B7-1292-4FA6-8F71-757D0B1DC05E}">
      <dgm:prSet/>
      <dgm:spPr/>
      <dgm:t>
        <a:bodyPr/>
        <a:lstStyle/>
        <a:p>
          <a:r>
            <a:rPr lang="en-US" dirty="0"/>
            <a:t>Plan y Organización </a:t>
          </a:r>
          <a:r>
            <a:rPr lang="en-US"/>
            <a:t>de Trabajo</a:t>
          </a:r>
        </a:p>
      </dgm:t>
    </dgm:pt>
    <dgm:pt modelId="{33B73A9C-EBE2-4199-866E-0FA58AC268E9}" type="parTrans" cxnId="{497ACD39-2061-4D73-A914-9B1E00B4AC6E}">
      <dgm:prSet/>
      <dgm:spPr/>
      <dgm:t>
        <a:bodyPr/>
        <a:lstStyle/>
        <a:p>
          <a:endParaRPr lang="en-US"/>
        </a:p>
      </dgm:t>
    </dgm:pt>
    <dgm:pt modelId="{3EC0AC8B-2A23-4446-973D-62E4684A3261}" type="sibTrans" cxnId="{497ACD39-2061-4D73-A914-9B1E00B4AC6E}">
      <dgm:prSet/>
      <dgm:spPr/>
      <dgm:t>
        <a:bodyPr/>
        <a:lstStyle/>
        <a:p>
          <a:endParaRPr lang="en-US"/>
        </a:p>
      </dgm:t>
    </dgm:pt>
    <dgm:pt modelId="{E79E2C8C-B9EE-4682-B1D0-ECB314E140EA}" type="pres">
      <dgm:prSet presAssocID="{5956B555-ADAD-4481-8B54-A33EE6752ED9}" presName="Name0" presStyleCnt="0">
        <dgm:presLayoutVars>
          <dgm:chMax val="7"/>
          <dgm:chPref val="7"/>
          <dgm:dir/>
        </dgm:presLayoutVars>
      </dgm:prSet>
      <dgm:spPr/>
    </dgm:pt>
    <dgm:pt modelId="{BCD3A0EB-ED28-49F7-977F-8E188894022B}" type="pres">
      <dgm:prSet presAssocID="{5956B555-ADAD-4481-8B54-A33EE6752ED9}" presName="Name1" presStyleCnt="0"/>
      <dgm:spPr/>
    </dgm:pt>
    <dgm:pt modelId="{3621604D-65BA-4109-8202-E86A33A5FDAC}" type="pres">
      <dgm:prSet presAssocID="{5956B555-ADAD-4481-8B54-A33EE6752ED9}" presName="cycle" presStyleCnt="0"/>
      <dgm:spPr/>
    </dgm:pt>
    <dgm:pt modelId="{549ED387-C233-4E8D-ACDC-F790BC6A5D91}" type="pres">
      <dgm:prSet presAssocID="{5956B555-ADAD-4481-8B54-A33EE6752ED9}" presName="srcNode" presStyleLbl="node1" presStyleIdx="0" presStyleCnt="6"/>
      <dgm:spPr/>
    </dgm:pt>
    <dgm:pt modelId="{13D34DC7-6429-4CE8-B834-C456A447E106}" type="pres">
      <dgm:prSet presAssocID="{5956B555-ADAD-4481-8B54-A33EE6752ED9}" presName="conn" presStyleLbl="parChTrans1D2" presStyleIdx="0" presStyleCnt="1"/>
      <dgm:spPr/>
    </dgm:pt>
    <dgm:pt modelId="{5F7037D0-1A98-4332-BE65-F20E1584BBD8}" type="pres">
      <dgm:prSet presAssocID="{5956B555-ADAD-4481-8B54-A33EE6752ED9}" presName="extraNode" presStyleLbl="node1" presStyleIdx="0" presStyleCnt="6"/>
      <dgm:spPr/>
    </dgm:pt>
    <dgm:pt modelId="{0CF9D60C-9FCC-4EAB-89C2-1645DB44B46B}" type="pres">
      <dgm:prSet presAssocID="{5956B555-ADAD-4481-8B54-A33EE6752ED9}" presName="dstNode" presStyleLbl="node1" presStyleIdx="0" presStyleCnt="6"/>
      <dgm:spPr/>
    </dgm:pt>
    <dgm:pt modelId="{97DE2809-28E5-45A9-81D0-B71C687A541A}" type="pres">
      <dgm:prSet presAssocID="{36A8F0D8-6954-4715-A86C-66BF046C32CB}" presName="text_1" presStyleLbl="node1" presStyleIdx="0" presStyleCnt="6">
        <dgm:presLayoutVars>
          <dgm:bulletEnabled val="1"/>
        </dgm:presLayoutVars>
      </dgm:prSet>
      <dgm:spPr/>
    </dgm:pt>
    <dgm:pt modelId="{9A6F42C6-F8F0-44C8-B9E1-073D299A8994}" type="pres">
      <dgm:prSet presAssocID="{36A8F0D8-6954-4715-A86C-66BF046C32CB}" presName="accent_1" presStyleCnt="0"/>
      <dgm:spPr/>
    </dgm:pt>
    <dgm:pt modelId="{2188E386-D04F-49FA-9C8D-3C705CB0C62D}" type="pres">
      <dgm:prSet presAssocID="{36A8F0D8-6954-4715-A86C-66BF046C32CB}" presName="accentRepeatNode" presStyleLbl="solidFgAcc1" presStyleIdx="0" presStyleCnt="6"/>
      <dgm:spPr/>
    </dgm:pt>
    <dgm:pt modelId="{787E816A-9F62-484F-981B-A6F13273D789}" type="pres">
      <dgm:prSet presAssocID="{FD289DAC-FB38-4556-A8E8-AEF6402AFD3D}" presName="text_2" presStyleLbl="node1" presStyleIdx="1" presStyleCnt="6">
        <dgm:presLayoutVars>
          <dgm:bulletEnabled val="1"/>
        </dgm:presLayoutVars>
      </dgm:prSet>
      <dgm:spPr/>
    </dgm:pt>
    <dgm:pt modelId="{BC182E21-302B-4692-99FE-473F21622022}" type="pres">
      <dgm:prSet presAssocID="{FD289DAC-FB38-4556-A8E8-AEF6402AFD3D}" presName="accent_2" presStyleCnt="0"/>
      <dgm:spPr/>
    </dgm:pt>
    <dgm:pt modelId="{0A75E0B3-ADA5-4429-93B3-BC25CC20E98E}" type="pres">
      <dgm:prSet presAssocID="{FD289DAC-FB38-4556-A8E8-AEF6402AFD3D}" presName="accentRepeatNode" presStyleLbl="solidFgAcc1" presStyleIdx="1" presStyleCnt="6"/>
      <dgm:spPr/>
    </dgm:pt>
    <dgm:pt modelId="{DD359328-3993-456C-B073-A2A470694708}" type="pres">
      <dgm:prSet presAssocID="{F9E15559-A231-4581-8092-E06A21D22D64}" presName="text_3" presStyleLbl="node1" presStyleIdx="2" presStyleCnt="6">
        <dgm:presLayoutVars>
          <dgm:bulletEnabled val="1"/>
        </dgm:presLayoutVars>
      </dgm:prSet>
      <dgm:spPr/>
    </dgm:pt>
    <dgm:pt modelId="{5D7E7FC5-AC70-44B8-A5F5-0D4E6261BBA8}" type="pres">
      <dgm:prSet presAssocID="{F9E15559-A231-4581-8092-E06A21D22D64}" presName="accent_3" presStyleCnt="0"/>
      <dgm:spPr/>
    </dgm:pt>
    <dgm:pt modelId="{6BF3CA44-FB0B-4B43-87FD-BF23106D5D7E}" type="pres">
      <dgm:prSet presAssocID="{F9E15559-A231-4581-8092-E06A21D22D64}" presName="accentRepeatNode" presStyleLbl="solidFgAcc1" presStyleIdx="2" presStyleCnt="6"/>
      <dgm:spPr/>
    </dgm:pt>
    <dgm:pt modelId="{3C802FA0-4BE9-4400-A848-819002C55D90}" type="pres">
      <dgm:prSet presAssocID="{0B690117-5CB0-4384-952C-DA8B8E827668}" presName="text_4" presStyleLbl="node1" presStyleIdx="3" presStyleCnt="6">
        <dgm:presLayoutVars>
          <dgm:bulletEnabled val="1"/>
        </dgm:presLayoutVars>
      </dgm:prSet>
      <dgm:spPr/>
    </dgm:pt>
    <dgm:pt modelId="{7F8C18DE-1293-4D8C-ADC7-CB58CAF470F8}" type="pres">
      <dgm:prSet presAssocID="{0B690117-5CB0-4384-952C-DA8B8E827668}" presName="accent_4" presStyleCnt="0"/>
      <dgm:spPr/>
    </dgm:pt>
    <dgm:pt modelId="{15FC11BB-675F-43F5-894C-8857A60EAA11}" type="pres">
      <dgm:prSet presAssocID="{0B690117-5CB0-4384-952C-DA8B8E827668}" presName="accentRepeatNode" presStyleLbl="solidFgAcc1" presStyleIdx="3" presStyleCnt="6"/>
      <dgm:spPr/>
    </dgm:pt>
    <dgm:pt modelId="{D7C99084-EC5F-417E-AD3F-7DBEF9C4225E}" type="pres">
      <dgm:prSet presAssocID="{AE21C3B7-1292-4FA6-8F71-757D0B1DC05E}" presName="text_5" presStyleLbl="node1" presStyleIdx="4" presStyleCnt="6">
        <dgm:presLayoutVars>
          <dgm:bulletEnabled val="1"/>
        </dgm:presLayoutVars>
      </dgm:prSet>
      <dgm:spPr/>
    </dgm:pt>
    <dgm:pt modelId="{3AFB518C-016F-4199-8DAF-A38B0385E313}" type="pres">
      <dgm:prSet presAssocID="{AE21C3B7-1292-4FA6-8F71-757D0B1DC05E}" presName="accent_5" presStyleCnt="0"/>
      <dgm:spPr/>
    </dgm:pt>
    <dgm:pt modelId="{1AB8B20E-6CCB-416A-8282-C9D084E6C9A5}" type="pres">
      <dgm:prSet presAssocID="{AE21C3B7-1292-4FA6-8F71-757D0B1DC05E}" presName="accentRepeatNode" presStyleLbl="solidFgAcc1" presStyleIdx="4" presStyleCnt="6"/>
      <dgm:spPr/>
    </dgm:pt>
    <dgm:pt modelId="{6CF8D3FC-6FA4-4865-BC25-969680AB5AAB}" type="pres">
      <dgm:prSet presAssocID="{8592AA72-45C9-4E7C-B66C-2A240A63E408}" presName="text_6" presStyleLbl="node1" presStyleIdx="5" presStyleCnt="6">
        <dgm:presLayoutVars>
          <dgm:bulletEnabled val="1"/>
        </dgm:presLayoutVars>
      </dgm:prSet>
      <dgm:spPr/>
    </dgm:pt>
    <dgm:pt modelId="{60E321CA-1D3B-4B8F-8F64-6C48F18FD50B}" type="pres">
      <dgm:prSet presAssocID="{8592AA72-45C9-4E7C-B66C-2A240A63E408}" presName="accent_6" presStyleCnt="0"/>
      <dgm:spPr/>
    </dgm:pt>
    <dgm:pt modelId="{DF84DF97-67F5-434A-9AFB-E1E2F737B8D3}" type="pres">
      <dgm:prSet presAssocID="{8592AA72-45C9-4E7C-B66C-2A240A63E408}" presName="accentRepeatNode" presStyleLbl="solidFgAcc1" presStyleIdx="5" presStyleCnt="6"/>
      <dgm:spPr/>
    </dgm:pt>
  </dgm:ptLst>
  <dgm:cxnLst>
    <dgm:cxn modelId="{B78BD433-700B-4666-A192-5AEDD36C58F6}" type="presOf" srcId="{5956B555-ADAD-4481-8B54-A33EE6752ED9}" destId="{E79E2C8C-B9EE-4682-B1D0-ECB314E140EA}" srcOrd="0" destOrd="0" presId="urn:microsoft.com/office/officeart/2008/layout/VerticalCurvedList"/>
    <dgm:cxn modelId="{497ACD39-2061-4D73-A914-9B1E00B4AC6E}" srcId="{5956B555-ADAD-4481-8B54-A33EE6752ED9}" destId="{AE21C3B7-1292-4FA6-8F71-757D0B1DC05E}" srcOrd="4" destOrd="0" parTransId="{33B73A9C-EBE2-4199-866E-0FA58AC268E9}" sibTransId="{3EC0AC8B-2A23-4446-973D-62E4684A3261}"/>
    <dgm:cxn modelId="{1DBED45B-F0BC-4FDB-8CBE-EF77A7EF3053}" type="presOf" srcId="{8592AA72-45C9-4E7C-B66C-2A240A63E408}" destId="{6CF8D3FC-6FA4-4865-BC25-969680AB5AAB}" srcOrd="0" destOrd="0" presId="urn:microsoft.com/office/officeart/2008/layout/VerticalCurvedList"/>
    <dgm:cxn modelId="{B600B95C-AA63-47FB-9220-74FA2E2B0466}" type="presOf" srcId="{FD289DAC-FB38-4556-A8E8-AEF6402AFD3D}" destId="{787E816A-9F62-484F-981B-A6F13273D789}" srcOrd="0" destOrd="0" presId="urn:microsoft.com/office/officeart/2008/layout/VerticalCurvedList"/>
    <dgm:cxn modelId="{64C26053-65A8-4820-9537-C744F85FA235}" srcId="{5956B555-ADAD-4481-8B54-A33EE6752ED9}" destId="{FD289DAC-FB38-4556-A8E8-AEF6402AFD3D}" srcOrd="1" destOrd="0" parTransId="{EB610B9A-6FF9-408F-8D4C-714AB9F1A55A}" sibTransId="{3A57843C-5A12-42AA-A932-0A596B3977B8}"/>
    <dgm:cxn modelId="{F4803678-A1BA-4AC0-B892-20C239F5A7C6}" srcId="{5956B555-ADAD-4481-8B54-A33EE6752ED9}" destId="{36A8F0D8-6954-4715-A86C-66BF046C32CB}" srcOrd="0" destOrd="0" parTransId="{098C4335-8DEB-4C04-BB2E-63700A4B08E2}" sibTransId="{CE3D2BC9-EC7D-48CF-A0BB-610DADC76031}"/>
    <dgm:cxn modelId="{E167BD7F-ADF2-457F-A6E0-F5EEF429B1B4}" srcId="{5956B555-ADAD-4481-8B54-A33EE6752ED9}" destId="{0B690117-5CB0-4384-952C-DA8B8E827668}" srcOrd="3" destOrd="0" parTransId="{7B1C2A47-4FCD-4EA9-8F9B-2D53C0C9C19F}" sibTransId="{49357873-F846-492F-A09F-87F0A7F32398}"/>
    <dgm:cxn modelId="{018DD585-6862-47A6-8348-6FEC7A8AD509}" type="presOf" srcId="{0B690117-5CB0-4384-952C-DA8B8E827668}" destId="{3C802FA0-4BE9-4400-A848-819002C55D90}" srcOrd="0" destOrd="0" presId="urn:microsoft.com/office/officeart/2008/layout/VerticalCurvedList"/>
    <dgm:cxn modelId="{7A50F69A-5D80-4F71-A6A1-57058753039B}" srcId="{5956B555-ADAD-4481-8B54-A33EE6752ED9}" destId="{F9E15559-A231-4581-8092-E06A21D22D64}" srcOrd="2" destOrd="0" parTransId="{CCFA77BD-5CDE-4F58-A6D5-035780DB8C0C}" sibTransId="{528F9082-4A16-4397-9F67-587B05BB8EE7}"/>
    <dgm:cxn modelId="{47C3B7A6-6B14-419E-A50F-FE388ECEFE71}" type="presOf" srcId="{AE21C3B7-1292-4FA6-8F71-757D0B1DC05E}" destId="{D7C99084-EC5F-417E-AD3F-7DBEF9C4225E}" srcOrd="0" destOrd="0" presId="urn:microsoft.com/office/officeart/2008/layout/VerticalCurvedList"/>
    <dgm:cxn modelId="{D6CA46BC-CD0C-49EF-84F5-8EE8CFD7A24A}" type="presOf" srcId="{36A8F0D8-6954-4715-A86C-66BF046C32CB}" destId="{97DE2809-28E5-45A9-81D0-B71C687A541A}" srcOrd="0" destOrd="0" presId="urn:microsoft.com/office/officeart/2008/layout/VerticalCurvedList"/>
    <dgm:cxn modelId="{19D79FD9-CB4D-4BD0-871E-C6C1633F3831}" type="presOf" srcId="{CE3D2BC9-EC7D-48CF-A0BB-610DADC76031}" destId="{13D34DC7-6429-4CE8-B834-C456A447E106}" srcOrd="0" destOrd="0" presId="urn:microsoft.com/office/officeart/2008/layout/VerticalCurvedList"/>
    <dgm:cxn modelId="{91C64FE3-30C1-4470-ADE4-361AC4A7F720}" type="presOf" srcId="{F9E15559-A231-4581-8092-E06A21D22D64}" destId="{DD359328-3993-456C-B073-A2A470694708}" srcOrd="0" destOrd="0" presId="urn:microsoft.com/office/officeart/2008/layout/VerticalCurvedList"/>
    <dgm:cxn modelId="{D59833E9-24F5-480E-A14E-A9EFE1DBCFD0}" srcId="{5956B555-ADAD-4481-8B54-A33EE6752ED9}" destId="{8592AA72-45C9-4E7C-B66C-2A240A63E408}" srcOrd="5" destOrd="0" parTransId="{2934E863-C3CD-4306-A59C-8580DB3036D8}" sibTransId="{89A4E493-F45A-4E3D-9AC4-6041F92EF0D5}"/>
    <dgm:cxn modelId="{C3C2B31A-CB2E-4AE5-8AA7-26454ED23AAA}" type="presParOf" srcId="{E79E2C8C-B9EE-4682-B1D0-ECB314E140EA}" destId="{BCD3A0EB-ED28-49F7-977F-8E188894022B}" srcOrd="0" destOrd="0" presId="urn:microsoft.com/office/officeart/2008/layout/VerticalCurvedList"/>
    <dgm:cxn modelId="{1F411D5C-95F2-47B3-BE18-333FE16D5B77}" type="presParOf" srcId="{BCD3A0EB-ED28-49F7-977F-8E188894022B}" destId="{3621604D-65BA-4109-8202-E86A33A5FDAC}" srcOrd="0" destOrd="0" presId="urn:microsoft.com/office/officeart/2008/layout/VerticalCurvedList"/>
    <dgm:cxn modelId="{2BF7959A-AD1E-4FAD-9841-BCE4ABCE40A3}" type="presParOf" srcId="{3621604D-65BA-4109-8202-E86A33A5FDAC}" destId="{549ED387-C233-4E8D-ACDC-F790BC6A5D91}" srcOrd="0" destOrd="0" presId="urn:microsoft.com/office/officeart/2008/layout/VerticalCurvedList"/>
    <dgm:cxn modelId="{36684FD7-F4CA-4226-8A69-948FFC4C4EFE}" type="presParOf" srcId="{3621604D-65BA-4109-8202-E86A33A5FDAC}" destId="{13D34DC7-6429-4CE8-B834-C456A447E106}" srcOrd="1" destOrd="0" presId="urn:microsoft.com/office/officeart/2008/layout/VerticalCurvedList"/>
    <dgm:cxn modelId="{CA9CB28E-9834-47CD-98CC-8F56990DCB94}" type="presParOf" srcId="{3621604D-65BA-4109-8202-E86A33A5FDAC}" destId="{5F7037D0-1A98-4332-BE65-F20E1584BBD8}" srcOrd="2" destOrd="0" presId="urn:microsoft.com/office/officeart/2008/layout/VerticalCurvedList"/>
    <dgm:cxn modelId="{F5D9CA84-98F3-4E70-8779-8228FA14844B}" type="presParOf" srcId="{3621604D-65BA-4109-8202-E86A33A5FDAC}" destId="{0CF9D60C-9FCC-4EAB-89C2-1645DB44B46B}" srcOrd="3" destOrd="0" presId="urn:microsoft.com/office/officeart/2008/layout/VerticalCurvedList"/>
    <dgm:cxn modelId="{9F81C57A-AB04-4718-BEB0-C184331FA612}" type="presParOf" srcId="{BCD3A0EB-ED28-49F7-977F-8E188894022B}" destId="{97DE2809-28E5-45A9-81D0-B71C687A541A}" srcOrd="1" destOrd="0" presId="urn:microsoft.com/office/officeart/2008/layout/VerticalCurvedList"/>
    <dgm:cxn modelId="{AD6741FE-9D4D-4894-9EE4-CC20BE931306}" type="presParOf" srcId="{BCD3A0EB-ED28-49F7-977F-8E188894022B}" destId="{9A6F42C6-F8F0-44C8-B9E1-073D299A8994}" srcOrd="2" destOrd="0" presId="urn:microsoft.com/office/officeart/2008/layout/VerticalCurvedList"/>
    <dgm:cxn modelId="{DFB1AD24-957A-4485-ACFC-FCAB10BE270A}" type="presParOf" srcId="{9A6F42C6-F8F0-44C8-B9E1-073D299A8994}" destId="{2188E386-D04F-49FA-9C8D-3C705CB0C62D}" srcOrd="0" destOrd="0" presId="urn:microsoft.com/office/officeart/2008/layout/VerticalCurvedList"/>
    <dgm:cxn modelId="{1B15424F-F1F8-48EB-A4DE-3051140FDDD5}" type="presParOf" srcId="{BCD3A0EB-ED28-49F7-977F-8E188894022B}" destId="{787E816A-9F62-484F-981B-A6F13273D789}" srcOrd="3" destOrd="0" presId="urn:microsoft.com/office/officeart/2008/layout/VerticalCurvedList"/>
    <dgm:cxn modelId="{7695ADB3-BEC5-42B8-AEC6-3D1391D6CBE4}" type="presParOf" srcId="{BCD3A0EB-ED28-49F7-977F-8E188894022B}" destId="{BC182E21-302B-4692-99FE-473F21622022}" srcOrd="4" destOrd="0" presId="urn:microsoft.com/office/officeart/2008/layout/VerticalCurvedList"/>
    <dgm:cxn modelId="{C3C6FFFA-F470-4238-81D0-6801F748F530}" type="presParOf" srcId="{BC182E21-302B-4692-99FE-473F21622022}" destId="{0A75E0B3-ADA5-4429-93B3-BC25CC20E98E}" srcOrd="0" destOrd="0" presId="urn:microsoft.com/office/officeart/2008/layout/VerticalCurvedList"/>
    <dgm:cxn modelId="{B87A35BF-4DE6-46F7-8ED4-D651A8904A8D}" type="presParOf" srcId="{BCD3A0EB-ED28-49F7-977F-8E188894022B}" destId="{DD359328-3993-456C-B073-A2A470694708}" srcOrd="5" destOrd="0" presId="urn:microsoft.com/office/officeart/2008/layout/VerticalCurvedList"/>
    <dgm:cxn modelId="{5AF90E52-701F-4460-8921-483398950E2B}" type="presParOf" srcId="{BCD3A0EB-ED28-49F7-977F-8E188894022B}" destId="{5D7E7FC5-AC70-44B8-A5F5-0D4E6261BBA8}" srcOrd="6" destOrd="0" presId="urn:microsoft.com/office/officeart/2008/layout/VerticalCurvedList"/>
    <dgm:cxn modelId="{1954ACF9-627D-45DA-9C2B-EFFC6DC43609}" type="presParOf" srcId="{5D7E7FC5-AC70-44B8-A5F5-0D4E6261BBA8}" destId="{6BF3CA44-FB0B-4B43-87FD-BF23106D5D7E}" srcOrd="0" destOrd="0" presId="urn:microsoft.com/office/officeart/2008/layout/VerticalCurvedList"/>
    <dgm:cxn modelId="{724F306B-03E0-45F4-934D-8543F322E9EB}" type="presParOf" srcId="{BCD3A0EB-ED28-49F7-977F-8E188894022B}" destId="{3C802FA0-4BE9-4400-A848-819002C55D90}" srcOrd="7" destOrd="0" presId="urn:microsoft.com/office/officeart/2008/layout/VerticalCurvedList"/>
    <dgm:cxn modelId="{9C07CBEE-F4E3-4818-9450-3FB834C3F036}" type="presParOf" srcId="{BCD3A0EB-ED28-49F7-977F-8E188894022B}" destId="{7F8C18DE-1293-4D8C-ADC7-CB58CAF470F8}" srcOrd="8" destOrd="0" presId="urn:microsoft.com/office/officeart/2008/layout/VerticalCurvedList"/>
    <dgm:cxn modelId="{ECBC8421-4253-4D7C-A602-0A6846F95FA0}" type="presParOf" srcId="{7F8C18DE-1293-4D8C-ADC7-CB58CAF470F8}" destId="{15FC11BB-675F-43F5-894C-8857A60EAA11}" srcOrd="0" destOrd="0" presId="urn:microsoft.com/office/officeart/2008/layout/VerticalCurvedList"/>
    <dgm:cxn modelId="{59E901D9-E872-4D59-91D2-0F7682613AD8}" type="presParOf" srcId="{BCD3A0EB-ED28-49F7-977F-8E188894022B}" destId="{D7C99084-EC5F-417E-AD3F-7DBEF9C4225E}" srcOrd="9" destOrd="0" presId="urn:microsoft.com/office/officeart/2008/layout/VerticalCurvedList"/>
    <dgm:cxn modelId="{670E87CD-0AB2-4DA0-BAF8-269E10CF1118}" type="presParOf" srcId="{BCD3A0EB-ED28-49F7-977F-8E188894022B}" destId="{3AFB518C-016F-4199-8DAF-A38B0385E313}" srcOrd="10" destOrd="0" presId="urn:microsoft.com/office/officeart/2008/layout/VerticalCurvedList"/>
    <dgm:cxn modelId="{1EE4642B-FDD1-40A7-9FBA-8C3FE4A2CC47}" type="presParOf" srcId="{3AFB518C-016F-4199-8DAF-A38B0385E313}" destId="{1AB8B20E-6CCB-416A-8282-C9D084E6C9A5}" srcOrd="0" destOrd="0" presId="urn:microsoft.com/office/officeart/2008/layout/VerticalCurvedList"/>
    <dgm:cxn modelId="{637A1708-2545-4EB7-998C-5E74CAAAF7BD}" type="presParOf" srcId="{BCD3A0EB-ED28-49F7-977F-8E188894022B}" destId="{6CF8D3FC-6FA4-4865-BC25-969680AB5AAB}" srcOrd="11" destOrd="0" presId="urn:microsoft.com/office/officeart/2008/layout/VerticalCurvedList"/>
    <dgm:cxn modelId="{E6A2C86B-2B5D-42FC-8D03-145745A050F9}" type="presParOf" srcId="{BCD3A0EB-ED28-49F7-977F-8E188894022B}" destId="{60E321CA-1D3B-4B8F-8F64-6C48F18FD50B}" srcOrd="12" destOrd="0" presId="urn:microsoft.com/office/officeart/2008/layout/VerticalCurvedList"/>
    <dgm:cxn modelId="{A2D89853-9E8C-45FD-8B2D-0D5DEEA73288}" type="presParOf" srcId="{60E321CA-1D3B-4B8F-8F64-6C48F18FD50B}" destId="{DF84DF97-67F5-434A-9AFB-E1E2F737B8D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CC47F8-9883-4888-9732-610FCCA0B4E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062BFA-EE1D-47E1-AC0F-2EB7AE989B77}">
      <dgm:prSet custT="1"/>
      <dgm:spPr/>
      <dgm:t>
        <a:bodyPr anchor="ctr"/>
        <a:lstStyle/>
        <a:p>
          <a:r>
            <a:rPr lang="es-ES" sz="2800" b="0" i="0" dirty="0">
              <a:latin typeface="Calibri" panose="020F0502020204030204" pitchFamily="34" charset="0"/>
              <a:cs typeface="Calibri" panose="020F0502020204030204" pitchFamily="34" charset="0"/>
            </a:rPr>
            <a:t>Publicación </a:t>
          </a:r>
          <a:r>
            <a:rPr lang="es-ES" sz="2800" b="0" i="0" dirty="0" err="1">
              <a:latin typeface="Calibri" panose="020F0502020204030204" pitchFamily="34" charset="0"/>
              <a:cs typeface="Calibri" panose="020F0502020204030204" pitchFamily="34" charset="0"/>
            </a:rPr>
            <a:t>crossposting</a:t>
          </a:r>
          <a:r>
            <a:rPr lang="es-ES" sz="2800" b="0" i="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736CF3-E3E8-43F7-A52B-FD363BC7A849}" type="parTrans" cxnId="{C611EA35-DA44-4F64-9EB3-62150BE61AC4}">
      <dgm:prSet/>
      <dgm:spPr/>
      <dgm:t>
        <a:bodyPr/>
        <a:lstStyle/>
        <a:p>
          <a:endParaRPr lang="en-US"/>
        </a:p>
      </dgm:t>
    </dgm:pt>
    <dgm:pt modelId="{3B4FFC8D-285A-4618-998D-D349D9593395}" type="sibTrans" cxnId="{C611EA35-DA44-4F64-9EB3-62150BE61AC4}">
      <dgm:prSet/>
      <dgm:spPr/>
      <dgm:t>
        <a:bodyPr/>
        <a:lstStyle/>
        <a:p>
          <a:endParaRPr lang="en-US"/>
        </a:p>
      </dgm:t>
    </dgm:pt>
    <dgm:pt modelId="{7DD53C1F-C606-454E-81C7-6BDDAFCA64FB}">
      <dgm:prSet custT="1"/>
      <dgm:spPr/>
      <dgm:t>
        <a:bodyPr anchor="ctr"/>
        <a:lstStyle/>
        <a:p>
          <a:r>
            <a:rPr lang="es-ES" sz="2800" b="0" i="0" dirty="0">
              <a:latin typeface="Calibri" panose="020F0502020204030204" pitchFamily="34" charset="0"/>
              <a:cs typeface="Calibri" panose="020F0502020204030204" pitchFamily="34" charset="0"/>
            </a:rPr>
            <a:t>Creación y gestión de publicaciones.</a:t>
          </a:r>
          <a:endParaRPr 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FBA876E-515B-41EE-9415-5C0F4ED3B89E}" type="parTrans" cxnId="{F46A4121-F273-4D99-B5B8-55385EF440D0}">
      <dgm:prSet/>
      <dgm:spPr/>
      <dgm:t>
        <a:bodyPr/>
        <a:lstStyle/>
        <a:p>
          <a:endParaRPr lang="en-US"/>
        </a:p>
      </dgm:t>
    </dgm:pt>
    <dgm:pt modelId="{112EB0E5-7864-46A5-9271-D40EECDFA12B}" type="sibTrans" cxnId="{F46A4121-F273-4D99-B5B8-55385EF440D0}">
      <dgm:prSet/>
      <dgm:spPr/>
      <dgm:t>
        <a:bodyPr/>
        <a:lstStyle/>
        <a:p>
          <a:endParaRPr lang="en-US"/>
        </a:p>
      </dgm:t>
    </dgm:pt>
    <dgm:pt modelId="{0769367D-95EE-4CA2-9D02-65FA40FD3FD3}">
      <dgm:prSet custT="1"/>
      <dgm:spPr/>
      <dgm:t>
        <a:bodyPr anchor="ctr"/>
        <a:lstStyle/>
        <a:p>
          <a:r>
            <a:rPr lang="es-ES" sz="2800" b="0" i="0" dirty="0" err="1">
              <a:latin typeface="Calibri" panose="020F0502020204030204" pitchFamily="34" charset="0"/>
              <a:cs typeface="Calibri" panose="020F0502020204030204" pitchFamily="34" charset="0"/>
            </a:rPr>
            <a:t>Trends</a:t>
          </a:r>
          <a:r>
            <a:rPr lang="es-ES" sz="2800" b="0" i="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769BBAC-B42C-426E-A971-34D2004C2C4C}" type="parTrans" cxnId="{89FB4C31-8ECE-4593-B70D-8D10AF4CD588}">
      <dgm:prSet/>
      <dgm:spPr/>
      <dgm:t>
        <a:bodyPr/>
        <a:lstStyle/>
        <a:p>
          <a:endParaRPr lang="en-US"/>
        </a:p>
      </dgm:t>
    </dgm:pt>
    <dgm:pt modelId="{A496662F-9BE9-4F28-A473-0C4866C30F4C}" type="sibTrans" cxnId="{89FB4C31-8ECE-4593-B70D-8D10AF4CD588}">
      <dgm:prSet/>
      <dgm:spPr/>
      <dgm:t>
        <a:bodyPr/>
        <a:lstStyle/>
        <a:p>
          <a:endParaRPr lang="en-US"/>
        </a:p>
      </dgm:t>
    </dgm:pt>
    <dgm:pt modelId="{2CAEDB79-054A-478C-98CC-6A2FD351B725}">
      <dgm:prSet custT="1"/>
      <dgm:spPr/>
      <dgm:t>
        <a:bodyPr anchor="ctr"/>
        <a:lstStyle/>
        <a:p>
          <a:r>
            <a:rPr lang="es-ES" sz="2800" b="0" i="0" dirty="0">
              <a:latin typeface="Calibri" panose="020F0502020204030204" pitchFamily="34" charset="0"/>
              <a:cs typeface="Calibri" panose="020F0502020204030204" pitchFamily="34" charset="0"/>
            </a:rPr>
            <a:t>Integraciones con más de </a:t>
          </a:r>
          <a:r>
            <a:rPr lang="es-ES" sz="2800" dirty="0">
              <a:latin typeface="Calibri" panose="020F0502020204030204" pitchFamily="34" charset="0"/>
              <a:cs typeface="Calibri" panose="020F0502020204030204" pitchFamily="34" charset="0"/>
            </a:rPr>
            <a:t>2 </a:t>
          </a:r>
          <a:r>
            <a:rPr lang="es-ES" sz="2800" b="0" i="0" dirty="0">
              <a:latin typeface="Calibri" panose="020F0502020204030204" pitchFamily="34" charset="0"/>
              <a:cs typeface="Calibri" panose="020F0502020204030204" pitchFamily="34" charset="0"/>
            </a:rPr>
            <a:t>redes independientes.</a:t>
          </a:r>
          <a:endParaRPr 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16AFD6B-3300-4E84-9400-4B43FEE4AA98}" type="parTrans" cxnId="{EF4ED1AC-01E8-4074-AA64-B39903D52014}">
      <dgm:prSet/>
      <dgm:spPr/>
      <dgm:t>
        <a:bodyPr/>
        <a:lstStyle/>
        <a:p>
          <a:endParaRPr lang="en-US"/>
        </a:p>
      </dgm:t>
    </dgm:pt>
    <dgm:pt modelId="{049C6065-558C-4886-9F6A-4A31D950CB37}" type="sibTrans" cxnId="{EF4ED1AC-01E8-4074-AA64-B39903D52014}">
      <dgm:prSet/>
      <dgm:spPr/>
      <dgm:t>
        <a:bodyPr/>
        <a:lstStyle/>
        <a:p>
          <a:endParaRPr lang="en-US"/>
        </a:p>
      </dgm:t>
    </dgm:pt>
    <dgm:pt modelId="{F25426E6-CB25-4589-9B51-308BA67D3FA3}">
      <dgm:prSet custT="1"/>
      <dgm:spPr/>
      <dgm:t>
        <a:bodyPr anchor="ctr"/>
        <a:lstStyle/>
        <a:p>
          <a:r>
            <a:rPr lang="es-ES" sz="2800" b="0" i="0" dirty="0">
              <a:latin typeface="Calibri" panose="020F0502020204030204" pitchFamily="34" charset="0"/>
              <a:cs typeface="Calibri" panose="020F0502020204030204" pitchFamily="34" charset="0"/>
            </a:rPr>
            <a:t>Programación de posts.</a:t>
          </a:r>
          <a:endParaRPr 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03959D-BFB7-476A-AF66-9CDA31FC9474}" type="parTrans" cxnId="{A78CFE9E-F728-4112-A8F7-0942811F5917}">
      <dgm:prSet/>
      <dgm:spPr/>
      <dgm:t>
        <a:bodyPr/>
        <a:lstStyle/>
        <a:p>
          <a:endParaRPr lang="en-US"/>
        </a:p>
      </dgm:t>
    </dgm:pt>
    <dgm:pt modelId="{31B657E2-2523-4AA1-B958-58FA02473BF8}" type="sibTrans" cxnId="{A78CFE9E-F728-4112-A8F7-0942811F5917}">
      <dgm:prSet/>
      <dgm:spPr/>
      <dgm:t>
        <a:bodyPr/>
        <a:lstStyle/>
        <a:p>
          <a:endParaRPr lang="en-US"/>
        </a:p>
      </dgm:t>
    </dgm:pt>
    <dgm:pt modelId="{1DAE29DD-08AF-4780-BBF4-258407CE78CC}">
      <dgm:prSet custT="1"/>
      <dgm:spPr/>
      <dgm:t>
        <a:bodyPr anchor="ctr"/>
        <a:lstStyle/>
        <a:p>
          <a:r>
            <a:rPr lang="es-ES" sz="2800" b="0" i="0" dirty="0">
              <a:latin typeface="Calibri" panose="020F0502020204030204" pitchFamily="34" charset="0"/>
              <a:cs typeface="Calibri" panose="020F0502020204030204" pitchFamily="34" charset="0"/>
            </a:rPr>
            <a:t>Sistema de roles y usuarios.</a:t>
          </a:r>
          <a:endParaRPr 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2E525A-D5F0-41C3-88C7-003F153EE3B6}" type="parTrans" cxnId="{BADEEB27-535E-48D6-ADFD-0DA1EEC57C50}">
      <dgm:prSet/>
      <dgm:spPr/>
      <dgm:t>
        <a:bodyPr/>
        <a:lstStyle/>
        <a:p>
          <a:endParaRPr lang="en-US"/>
        </a:p>
      </dgm:t>
    </dgm:pt>
    <dgm:pt modelId="{9FE7B239-5C91-4DDB-9A3B-01FCC974084E}" type="sibTrans" cxnId="{BADEEB27-535E-48D6-ADFD-0DA1EEC57C50}">
      <dgm:prSet/>
      <dgm:spPr/>
      <dgm:t>
        <a:bodyPr/>
        <a:lstStyle/>
        <a:p>
          <a:endParaRPr lang="en-US"/>
        </a:p>
      </dgm:t>
    </dgm:pt>
    <dgm:pt modelId="{4887019D-5D17-4698-A783-47A5E25BCD6A}">
      <dgm:prSet custT="1"/>
      <dgm:spPr/>
      <dgm:t>
        <a:bodyPr anchor="ctr"/>
        <a:lstStyle/>
        <a:p>
          <a:r>
            <a:rPr lang="es-MX" sz="2800" dirty="0" err="1">
              <a:latin typeface="Calibri" panose="020F0502020204030204" pitchFamily="34" charset="0"/>
              <a:cs typeface="Calibri" panose="020F0502020204030204" pitchFamily="34" charset="0"/>
            </a:rPr>
            <a:t>Feed</a:t>
          </a:r>
          <a:r>
            <a:rPr lang="es-MX" sz="2800" dirty="0">
              <a:latin typeface="Calibri" panose="020F0502020204030204" pitchFamily="34" charset="0"/>
              <a:cs typeface="Calibri" panose="020F0502020204030204" pitchFamily="34" charset="0"/>
            </a:rPr>
            <a:t> de publicaciones recientes enviadas</a:t>
          </a:r>
          <a:endParaRPr lang="en-US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25B6E2-D148-470D-9A81-71AEA0F82B7B}" type="parTrans" cxnId="{32D08069-8037-40F9-A4B3-1C99E58D0ABC}">
      <dgm:prSet/>
      <dgm:spPr/>
      <dgm:t>
        <a:bodyPr/>
        <a:lstStyle/>
        <a:p>
          <a:endParaRPr lang="en-US"/>
        </a:p>
      </dgm:t>
    </dgm:pt>
    <dgm:pt modelId="{E1B974B3-3421-4DC3-8F39-8FCED06CE656}" type="sibTrans" cxnId="{32D08069-8037-40F9-A4B3-1C99E58D0ABC}">
      <dgm:prSet/>
      <dgm:spPr/>
      <dgm:t>
        <a:bodyPr/>
        <a:lstStyle/>
        <a:p>
          <a:endParaRPr lang="en-US"/>
        </a:p>
      </dgm:t>
    </dgm:pt>
    <dgm:pt modelId="{299B298A-6595-4CE1-9B9C-5A8BA9F3A446}" type="pres">
      <dgm:prSet presAssocID="{AECC47F8-9883-4888-9732-610FCCA0B4EB}" presName="vert0" presStyleCnt="0">
        <dgm:presLayoutVars>
          <dgm:dir/>
          <dgm:animOne val="branch"/>
          <dgm:animLvl val="lvl"/>
        </dgm:presLayoutVars>
      </dgm:prSet>
      <dgm:spPr/>
    </dgm:pt>
    <dgm:pt modelId="{B84A02A5-EF85-4548-9A4F-34ED749E2BD2}" type="pres">
      <dgm:prSet presAssocID="{09062BFA-EE1D-47E1-AC0F-2EB7AE989B77}" presName="thickLine" presStyleLbl="alignNode1" presStyleIdx="0" presStyleCnt="7"/>
      <dgm:spPr/>
    </dgm:pt>
    <dgm:pt modelId="{48E9739A-77BD-4A34-B0B1-B9BD10144020}" type="pres">
      <dgm:prSet presAssocID="{09062BFA-EE1D-47E1-AC0F-2EB7AE989B77}" presName="horz1" presStyleCnt="0"/>
      <dgm:spPr/>
    </dgm:pt>
    <dgm:pt modelId="{9A2281B6-D20E-4813-ABE8-C88E63DBF08E}" type="pres">
      <dgm:prSet presAssocID="{09062BFA-EE1D-47E1-AC0F-2EB7AE989B77}" presName="tx1" presStyleLbl="revTx" presStyleIdx="0" presStyleCnt="7"/>
      <dgm:spPr/>
    </dgm:pt>
    <dgm:pt modelId="{A988BAF9-820F-4BB9-9C67-A8DE1D6BB623}" type="pres">
      <dgm:prSet presAssocID="{09062BFA-EE1D-47E1-AC0F-2EB7AE989B77}" presName="vert1" presStyleCnt="0"/>
      <dgm:spPr/>
    </dgm:pt>
    <dgm:pt modelId="{BC5790DF-8EA3-43EF-B56D-10803C2D8873}" type="pres">
      <dgm:prSet presAssocID="{F25426E6-CB25-4589-9B51-308BA67D3FA3}" presName="thickLine" presStyleLbl="alignNode1" presStyleIdx="1" presStyleCnt="7"/>
      <dgm:spPr/>
    </dgm:pt>
    <dgm:pt modelId="{CC2142E7-E7A8-46F3-97AA-24B4BE972D28}" type="pres">
      <dgm:prSet presAssocID="{F25426E6-CB25-4589-9B51-308BA67D3FA3}" presName="horz1" presStyleCnt="0"/>
      <dgm:spPr/>
    </dgm:pt>
    <dgm:pt modelId="{4F740AAF-E443-4E0A-9DD6-DC9E400AB4ED}" type="pres">
      <dgm:prSet presAssocID="{F25426E6-CB25-4589-9B51-308BA67D3FA3}" presName="tx1" presStyleLbl="revTx" presStyleIdx="1" presStyleCnt="7"/>
      <dgm:spPr/>
    </dgm:pt>
    <dgm:pt modelId="{444C9B83-DCBF-467D-8529-376C5A9C6EFD}" type="pres">
      <dgm:prSet presAssocID="{F25426E6-CB25-4589-9B51-308BA67D3FA3}" presName="vert1" presStyleCnt="0"/>
      <dgm:spPr/>
    </dgm:pt>
    <dgm:pt modelId="{EC7D6B08-A765-47A9-BD03-161B3DC531ED}" type="pres">
      <dgm:prSet presAssocID="{2CAEDB79-054A-478C-98CC-6A2FD351B725}" presName="thickLine" presStyleLbl="alignNode1" presStyleIdx="2" presStyleCnt="7"/>
      <dgm:spPr/>
    </dgm:pt>
    <dgm:pt modelId="{BF8230E3-A164-47CA-B8A3-D60A69E2CAC8}" type="pres">
      <dgm:prSet presAssocID="{2CAEDB79-054A-478C-98CC-6A2FD351B725}" presName="horz1" presStyleCnt="0"/>
      <dgm:spPr/>
    </dgm:pt>
    <dgm:pt modelId="{AF38DD52-7BD3-44A6-A080-7A0676495EBB}" type="pres">
      <dgm:prSet presAssocID="{2CAEDB79-054A-478C-98CC-6A2FD351B725}" presName="tx1" presStyleLbl="revTx" presStyleIdx="2" presStyleCnt="7"/>
      <dgm:spPr/>
    </dgm:pt>
    <dgm:pt modelId="{F9BCD95D-1069-4981-960B-B0186E03C532}" type="pres">
      <dgm:prSet presAssocID="{2CAEDB79-054A-478C-98CC-6A2FD351B725}" presName="vert1" presStyleCnt="0"/>
      <dgm:spPr/>
    </dgm:pt>
    <dgm:pt modelId="{55BE810C-7C23-4C87-AD84-7CC239C74651}" type="pres">
      <dgm:prSet presAssocID="{7DD53C1F-C606-454E-81C7-6BDDAFCA64FB}" presName="thickLine" presStyleLbl="alignNode1" presStyleIdx="3" presStyleCnt="7"/>
      <dgm:spPr/>
    </dgm:pt>
    <dgm:pt modelId="{6CB884D1-1C30-433B-BCF3-D6AB28BA4E3E}" type="pres">
      <dgm:prSet presAssocID="{7DD53C1F-C606-454E-81C7-6BDDAFCA64FB}" presName="horz1" presStyleCnt="0"/>
      <dgm:spPr/>
    </dgm:pt>
    <dgm:pt modelId="{7A8EEB54-04F5-4C14-9EAF-09CD370B6538}" type="pres">
      <dgm:prSet presAssocID="{7DD53C1F-C606-454E-81C7-6BDDAFCA64FB}" presName="tx1" presStyleLbl="revTx" presStyleIdx="3" presStyleCnt="7"/>
      <dgm:spPr/>
    </dgm:pt>
    <dgm:pt modelId="{3933ED5E-EF6D-4443-8900-AFF158295CD3}" type="pres">
      <dgm:prSet presAssocID="{7DD53C1F-C606-454E-81C7-6BDDAFCA64FB}" presName="vert1" presStyleCnt="0"/>
      <dgm:spPr/>
    </dgm:pt>
    <dgm:pt modelId="{27AACCD6-F21F-45AF-8723-06AC182788DB}" type="pres">
      <dgm:prSet presAssocID="{1DAE29DD-08AF-4780-BBF4-258407CE78CC}" presName="thickLine" presStyleLbl="alignNode1" presStyleIdx="4" presStyleCnt="7"/>
      <dgm:spPr/>
    </dgm:pt>
    <dgm:pt modelId="{8876B1D3-2756-4383-9396-7817B1A5C91B}" type="pres">
      <dgm:prSet presAssocID="{1DAE29DD-08AF-4780-BBF4-258407CE78CC}" presName="horz1" presStyleCnt="0"/>
      <dgm:spPr/>
    </dgm:pt>
    <dgm:pt modelId="{A08102D3-6113-4B02-8068-5C57A51706FF}" type="pres">
      <dgm:prSet presAssocID="{1DAE29DD-08AF-4780-BBF4-258407CE78CC}" presName="tx1" presStyleLbl="revTx" presStyleIdx="4" presStyleCnt="7"/>
      <dgm:spPr/>
    </dgm:pt>
    <dgm:pt modelId="{61EE52DE-1A70-46A4-87BD-9F8A4886AAB4}" type="pres">
      <dgm:prSet presAssocID="{1DAE29DD-08AF-4780-BBF4-258407CE78CC}" presName="vert1" presStyleCnt="0"/>
      <dgm:spPr/>
    </dgm:pt>
    <dgm:pt modelId="{F5580C2C-760B-486A-8D20-14F33192F49C}" type="pres">
      <dgm:prSet presAssocID="{4887019D-5D17-4698-A783-47A5E25BCD6A}" presName="thickLine" presStyleLbl="alignNode1" presStyleIdx="5" presStyleCnt="7"/>
      <dgm:spPr/>
    </dgm:pt>
    <dgm:pt modelId="{32125BAD-F93D-4918-AE85-A8520C24900A}" type="pres">
      <dgm:prSet presAssocID="{4887019D-5D17-4698-A783-47A5E25BCD6A}" presName="horz1" presStyleCnt="0"/>
      <dgm:spPr/>
    </dgm:pt>
    <dgm:pt modelId="{A96AC06D-F86F-4DF8-AD82-C264FB0B28CC}" type="pres">
      <dgm:prSet presAssocID="{4887019D-5D17-4698-A783-47A5E25BCD6A}" presName="tx1" presStyleLbl="revTx" presStyleIdx="5" presStyleCnt="7"/>
      <dgm:spPr/>
    </dgm:pt>
    <dgm:pt modelId="{39391BA4-1BBC-49FE-B141-928903293E91}" type="pres">
      <dgm:prSet presAssocID="{4887019D-5D17-4698-A783-47A5E25BCD6A}" presName="vert1" presStyleCnt="0"/>
      <dgm:spPr/>
    </dgm:pt>
    <dgm:pt modelId="{000CC453-0B0A-4144-944F-3E2F247E083B}" type="pres">
      <dgm:prSet presAssocID="{0769367D-95EE-4CA2-9D02-65FA40FD3FD3}" presName="thickLine" presStyleLbl="alignNode1" presStyleIdx="6" presStyleCnt="7"/>
      <dgm:spPr/>
    </dgm:pt>
    <dgm:pt modelId="{BC665912-A865-4678-A483-3248A9417673}" type="pres">
      <dgm:prSet presAssocID="{0769367D-95EE-4CA2-9D02-65FA40FD3FD3}" presName="horz1" presStyleCnt="0"/>
      <dgm:spPr/>
    </dgm:pt>
    <dgm:pt modelId="{9C5AFB8F-24C7-460E-AF4B-B43E06350624}" type="pres">
      <dgm:prSet presAssocID="{0769367D-95EE-4CA2-9D02-65FA40FD3FD3}" presName="tx1" presStyleLbl="revTx" presStyleIdx="6" presStyleCnt="7"/>
      <dgm:spPr/>
    </dgm:pt>
    <dgm:pt modelId="{9403F27E-7B26-473D-A10B-8187345663C7}" type="pres">
      <dgm:prSet presAssocID="{0769367D-95EE-4CA2-9D02-65FA40FD3FD3}" presName="vert1" presStyleCnt="0"/>
      <dgm:spPr/>
    </dgm:pt>
  </dgm:ptLst>
  <dgm:cxnLst>
    <dgm:cxn modelId="{77266010-4312-424A-BBDC-BBE0364271A9}" type="presOf" srcId="{AECC47F8-9883-4888-9732-610FCCA0B4EB}" destId="{299B298A-6595-4CE1-9B9C-5A8BA9F3A446}" srcOrd="0" destOrd="0" presId="urn:microsoft.com/office/officeart/2008/layout/LinedList"/>
    <dgm:cxn modelId="{F46A4121-F273-4D99-B5B8-55385EF440D0}" srcId="{AECC47F8-9883-4888-9732-610FCCA0B4EB}" destId="{7DD53C1F-C606-454E-81C7-6BDDAFCA64FB}" srcOrd="3" destOrd="0" parTransId="{5FBA876E-515B-41EE-9415-5C0F4ED3B89E}" sibTransId="{112EB0E5-7864-46A5-9271-D40EECDFA12B}"/>
    <dgm:cxn modelId="{BADEEB27-535E-48D6-ADFD-0DA1EEC57C50}" srcId="{AECC47F8-9883-4888-9732-610FCCA0B4EB}" destId="{1DAE29DD-08AF-4780-BBF4-258407CE78CC}" srcOrd="4" destOrd="0" parTransId="{792E525A-D5F0-41C3-88C7-003F153EE3B6}" sibTransId="{9FE7B239-5C91-4DDB-9A3B-01FCC974084E}"/>
    <dgm:cxn modelId="{89FB4C31-8ECE-4593-B70D-8D10AF4CD588}" srcId="{AECC47F8-9883-4888-9732-610FCCA0B4EB}" destId="{0769367D-95EE-4CA2-9D02-65FA40FD3FD3}" srcOrd="6" destOrd="0" parTransId="{6769BBAC-B42C-426E-A971-34D2004C2C4C}" sibTransId="{A496662F-9BE9-4F28-A473-0C4866C30F4C}"/>
    <dgm:cxn modelId="{FD9FB631-89AE-41AC-810B-D5C1A1903C8F}" type="presOf" srcId="{F25426E6-CB25-4589-9B51-308BA67D3FA3}" destId="{4F740AAF-E443-4E0A-9DD6-DC9E400AB4ED}" srcOrd="0" destOrd="0" presId="urn:microsoft.com/office/officeart/2008/layout/LinedList"/>
    <dgm:cxn modelId="{C611EA35-DA44-4F64-9EB3-62150BE61AC4}" srcId="{AECC47F8-9883-4888-9732-610FCCA0B4EB}" destId="{09062BFA-EE1D-47E1-AC0F-2EB7AE989B77}" srcOrd="0" destOrd="0" parTransId="{7E736CF3-E3E8-43F7-A52B-FD363BC7A849}" sibTransId="{3B4FFC8D-285A-4618-998D-D349D9593395}"/>
    <dgm:cxn modelId="{98B3A264-8044-45E3-8B9F-9C56C81C07B9}" type="presOf" srcId="{2CAEDB79-054A-478C-98CC-6A2FD351B725}" destId="{AF38DD52-7BD3-44A6-A080-7A0676495EBB}" srcOrd="0" destOrd="0" presId="urn:microsoft.com/office/officeart/2008/layout/LinedList"/>
    <dgm:cxn modelId="{32D08069-8037-40F9-A4B3-1C99E58D0ABC}" srcId="{AECC47F8-9883-4888-9732-610FCCA0B4EB}" destId="{4887019D-5D17-4698-A783-47A5E25BCD6A}" srcOrd="5" destOrd="0" parTransId="{C425B6E2-D148-470D-9A81-71AEA0F82B7B}" sibTransId="{E1B974B3-3421-4DC3-8F39-8FCED06CE656}"/>
    <dgm:cxn modelId="{B2CED488-B3D0-4474-A3D8-2ECC65A13FCF}" type="presOf" srcId="{0769367D-95EE-4CA2-9D02-65FA40FD3FD3}" destId="{9C5AFB8F-24C7-460E-AF4B-B43E06350624}" srcOrd="0" destOrd="0" presId="urn:microsoft.com/office/officeart/2008/layout/LinedList"/>
    <dgm:cxn modelId="{A78CFE9E-F728-4112-A8F7-0942811F5917}" srcId="{AECC47F8-9883-4888-9732-610FCCA0B4EB}" destId="{F25426E6-CB25-4589-9B51-308BA67D3FA3}" srcOrd="1" destOrd="0" parTransId="{5C03959D-BFB7-476A-AF66-9CDA31FC9474}" sibTransId="{31B657E2-2523-4AA1-B958-58FA02473BF8}"/>
    <dgm:cxn modelId="{461F1EA0-EE42-409F-9710-320268573C17}" type="presOf" srcId="{7DD53C1F-C606-454E-81C7-6BDDAFCA64FB}" destId="{7A8EEB54-04F5-4C14-9EAF-09CD370B6538}" srcOrd="0" destOrd="0" presId="urn:microsoft.com/office/officeart/2008/layout/LinedList"/>
    <dgm:cxn modelId="{EF4ED1AC-01E8-4074-AA64-B39903D52014}" srcId="{AECC47F8-9883-4888-9732-610FCCA0B4EB}" destId="{2CAEDB79-054A-478C-98CC-6A2FD351B725}" srcOrd="2" destOrd="0" parTransId="{216AFD6B-3300-4E84-9400-4B43FEE4AA98}" sibTransId="{049C6065-558C-4886-9F6A-4A31D950CB37}"/>
    <dgm:cxn modelId="{68679AB2-1D5F-452A-926C-115DE2F0FDCC}" type="presOf" srcId="{09062BFA-EE1D-47E1-AC0F-2EB7AE989B77}" destId="{9A2281B6-D20E-4813-ABE8-C88E63DBF08E}" srcOrd="0" destOrd="0" presId="urn:microsoft.com/office/officeart/2008/layout/LinedList"/>
    <dgm:cxn modelId="{604988CA-7626-4B4A-B644-17ADFDBBAD13}" type="presOf" srcId="{1DAE29DD-08AF-4780-BBF4-258407CE78CC}" destId="{A08102D3-6113-4B02-8068-5C57A51706FF}" srcOrd="0" destOrd="0" presId="urn:microsoft.com/office/officeart/2008/layout/LinedList"/>
    <dgm:cxn modelId="{937031DF-77A2-40B4-8CDE-12E754B4C38C}" type="presOf" srcId="{4887019D-5D17-4698-A783-47A5E25BCD6A}" destId="{A96AC06D-F86F-4DF8-AD82-C264FB0B28CC}" srcOrd="0" destOrd="0" presId="urn:microsoft.com/office/officeart/2008/layout/LinedList"/>
    <dgm:cxn modelId="{518A5D8B-5B97-4301-8352-12B72172533A}" type="presParOf" srcId="{299B298A-6595-4CE1-9B9C-5A8BA9F3A446}" destId="{B84A02A5-EF85-4548-9A4F-34ED749E2BD2}" srcOrd="0" destOrd="0" presId="urn:microsoft.com/office/officeart/2008/layout/LinedList"/>
    <dgm:cxn modelId="{FDFF3527-60CB-400B-B403-E435298111F7}" type="presParOf" srcId="{299B298A-6595-4CE1-9B9C-5A8BA9F3A446}" destId="{48E9739A-77BD-4A34-B0B1-B9BD10144020}" srcOrd="1" destOrd="0" presId="urn:microsoft.com/office/officeart/2008/layout/LinedList"/>
    <dgm:cxn modelId="{4C1EAA05-F7E7-4EAE-B849-5482FCB34580}" type="presParOf" srcId="{48E9739A-77BD-4A34-B0B1-B9BD10144020}" destId="{9A2281B6-D20E-4813-ABE8-C88E63DBF08E}" srcOrd="0" destOrd="0" presId="urn:microsoft.com/office/officeart/2008/layout/LinedList"/>
    <dgm:cxn modelId="{A84FAEE6-AEEF-4234-8C22-0F74E3F939F8}" type="presParOf" srcId="{48E9739A-77BD-4A34-B0B1-B9BD10144020}" destId="{A988BAF9-820F-4BB9-9C67-A8DE1D6BB623}" srcOrd="1" destOrd="0" presId="urn:microsoft.com/office/officeart/2008/layout/LinedList"/>
    <dgm:cxn modelId="{B156ACB2-FF1E-419D-8AEA-8143D9F8F16F}" type="presParOf" srcId="{299B298A-6595-4CE1-9B9C-5A8BA9F3A446}" destId="{BC5790DF-8EA3-43EF-B56D-10803C2D8873}" srcOrd="2" destOrd="0" presId="urn:microsoft.com/office/officeart/2008/layout/LinedList"/>
    <dgm:cxn modelId="{948902F1-980D-4826-8162-DF6D4DF20D43}" type="presParOf" srcId="{299B298A-6595-4CE1-9B9C-5A8BA9F3A446}" destId="{CC2142E7-E7A8-46F3-97AA-24B4BE972D28}" srcOrd="3" destOrd="0" presId="urn:microsoft.com/office/officeart/2008/layout/LinedList"/>
    <dgm:cxn modelId="{48446D11-4079-4956-8564-27FB6E6C28AF}" type="presParOf" srcId="{CC2142E7-E7A8-46F3-97AA-24B4BE972D28}" destId="{4F740AAF-E443-4E0A-9DD6-DC9E400AB4ED}" srcOrd="0" destOrd="0" presId="urn:microsoft.com/office/officeart/2008/layout/LinedList"/>
    <dgm:cxn modelId="{2ACFACB4-F655-41DF-A8D4-8F7336F629E0}" type="presParOf" srcId="{CC2142E7-E7A8-46F3-97AA-24B4BE972D28}" destId="{444C9B83-DCBF-467D-8529-376C5A9C6EFD}" srcOrd="1" destOrd="0" presId="urn:microsoft.com/office/officeart/2008/layout/LinedList"/>
    <dgm:cxn modelId="{361D3A0B-F0E7-4E9E-B964-4645DF2C1538}" type="presParOf" srcId="{299B298A-6595-4CE1-9B9C-5A8BA9F3A446}" destId="{EC7D6B08-A765-47A9-BD03-161B3DC531ED}" srcOrd="4" destOrd="0" presId="urn:microsoft.com/office/officeart/2008/layout/LinedList"/>
    <dgm:cxn modelId="{5C5C9131-8994-40F9-99F1-388ADD739D76}" type="presParOf" srcId="{299B298A-6595-4CE1-9B9C-5A8BA9F3A446}" destId="{BF8230E3-A164-47CA-B8A3-D60A69E2CAC8}" srcOrd="5" destOrd="0" presId="urn:microsoft.com/office/officeart/2008/layout/LinedList"/>
    <dgm:cxn modelId="{204CABB6-219C-48D4-ADAF-64BD5A84BA38}" type="presParOf" srcId="{BF8230E3-A164-47CA-B8A3-D60A69E2CAC8}" destId="{AF38DD52-7BD3-44A6-A080-7A0676495EBB}" srcOrd="0" destOrd="0" presId="urn:microsoft.com/office/officeart/2008/layout/LinedList"/>
    <dgm:cxn modelId="{6F90082A-EB28-490E-8219-B6312A6143F2}" type="presParOf" srcId="{BF8230E3-A164-47CA-B8A3-D60A69E2CAC8}" destId="{F9BCD95D-1069-4981-960B-B0186E03C532}" srcOrd="1" destOrd="0" presId="urn:microsoft.com/office/officeart/2008/layout/LinedList"/>
    <dgm:cxn modelId="{641250B3-39A9-4D88-94AE-15D54DDB06DC}" type="presParOf" srcId="{299B298A-6595-4CE1-9B9C-5A8BA9F3A446}" destId="{55BE810C-7C23-4C87-AD84-7CC239C74651}" srcOrd="6" destOrd="0" presId="urn:microsoft.com/office/officeart/2008/layout/LinedList"/>
    <dgm:cxn modelId="{D92C01DE-652F-4EF9-8A20-3C3C4F014A61}" type="presParOf" srcId="{299B298A-6595-4CE1-9B9C-5A8BA9F3A446}" destId="{6CB884D1-1C30-433B-BCF3-D6AB28BA4E3E}" srcOrd="7" destOrd="0" presId="urn:microsoft.com/office/officeart/2008/layout/LinedList"/>
    <dgm:cxn modelId="{BB0BDAD7-7804-4F7C-8F13-4609D071B73F}" type="presParOf" srcId="{6CB884D1-1C30-433B-BCF3-D6AB28BA4E3E}" destId="{7A8EEB54-04F5-4C14-9EAF-09CD370B6538}" srcOrd="0" destOrd="0" presId="urn:microsoft.com/office/officeart/2008/layout/LinedList"/>
    <dgm:cxn modelId="{8A8544BE-5A06-4A81-8C6B-3CB849C9AE84}" type="presParOf" srcId="{6CB884D1-1C30-433B-BCF3-D6AB28BA4E3E}" destId="{3933ED5E-EF6D-4443-8900-AFF158295CD3}" srcOrd="1" destOrd="0" presId="urn:microsoft.com/office/officeart/2008/layout/LinedList"/>
    <dgm:cxn modelId="{B7ABA60B-0518-4CA3-BDF9-543BCB9DA806}" type="presParOf" srcId="{299B298A-6595-4CE1-9B9C-5A8BA9F3A446}" destId="{27AACCD6-F21F-45AF-8723-06AC182788DB}" srcOrd="8" destOrd="0" presId="urn:microsoft.com/office/officeart/2008/layout/LinedList"/>
    <dgm:cxn modelId="{4EA0C006-E617-4EF8-B63F-8B29A4136557}" type="presParOf" srcId="{299B298A-6595-4CE1-9B9C-5A8BA9F3A446}" destId="{8876B1D3-2756-4383-9396-7817B1A5C91B}" srcOrd="9" destOrd="0" presId="urn:microsoft.com/office/officeart/2008/layout/LinedList"/>
    <dgm:cxn modelId="{50EBAF12-CC8F-4172-9DD5-6A991E809A5E}" type="presParOf" srcId="{8876B1D3-2756-4383-9396-7817B1A5C91B}" destId="{A08102D3-6113-4B02-8068-5C57A51706FF}" srcOrd="0" destOrd="0" presId="urn:microsoft.com/office/officeart/2008/layout/LinedList"/>
    <dgm:cxn modelId="{FFE56714-57E0-44AE-8AC4-5CC293CA9EF7}" type="presParOf" srcId="{8876B1D3-2756-4383-9396-7817B1A5C91B}" destId="{61EE52DE-1A70-46A4-87BD-9F8A4886AAB4}" srcOrd="1" destOrd="0" presId="urn:microsoft.com/office/officeart/2008/layout/LinedList"/>
    <dgm:cxn modelId="{A9785AD2-FE6E-4E32-AF5F-662868D02C2E}" type="presParOf" srcId="{299B298A-6595-4CE1-9B9C-5A8BA9F3A446}" destId="{F5580C2C-760B-486A-8D20-14F33192F49C}" srcOrd="10" destOrd="0" presId="urn:microsoft.com/office/officeart/2008/layout/LinedList"/>
    <dgm:cxn modelId="{861A9E53-E2B9-4C67-9366-36956106E79D}" type="presParOf" srcId="{299B298A-6595-4CE1-9B9C-5A8BA9F3A446}" destId="{32125BAD-F93D-4918-AE85-A8520C24900A}" srcOrd="11" destOrd="0" presId="urn:microsoft.com/office/officeart/2008/layout/LinedList"/>
    <dgm:cxn modelId="{159019E6-33BE-4B25-BB6D-32F092A563A3}" type="presParOf" srcId="{32125BAD-F93D-4918-AE85-A8520C24900A}" destId="{A96AC06D-F86F-4DF8-AD82-C264FB0B28CC}" srcOrd="0" destOrd="0" presId="urn:microsoft.com/office/officeart/2008/layout/LinedList"/>
    <dgm:cxn modelId="{3E712716-5334-46C3-B128-8A131C0FC37B}" type="presParOf" srcId="{32125BAD-F93D-4918-AE85-A8520C24900A}" destId="{39391BA4-1BBC-49FE-B141-928903293E91}" srcOrd="1" destOrd="0" presId="urn:microsoft.com/office/officeart/2008/layout/LinedList"/>
    <dgm:cxn modelId="{CF899694-ED2F-4562-8C78-5BCB1BAC3B74}" type="presParOf" srcId="{299B298A-6595-4CE1-9B9C-5A8BA9F3A446}" destId="{000CC453-0B0A-4144-944F-3E2F247E083B}" srcOrd="12" destOrd="0" presId="urn:microsoft.com/office/officeart/2008/layout/LinedList"/>
    <dgm:cxn modelId="{1B93EA10-5D88-45BF-97DA-DDD1912A8437}" type="presParOf" srcId="{299B298A-6595-4CE1-9B9C-5A8BA9F3A446}" destId="{BC665912-A865-4678-A483-3248A9417673}" srcOrd="13" destOrd="0" presId="urn:microsoft.com/office/officeart/2008/layout/LinedList"/>
    <dgm:cxn modelId="{2AC649A3-F51D-4807-B7EF-8CB1C957AFF7}" type="presParOf" srcId="{BC665912-A865-4678-A483-3248A9417673}" destId="{9C5AFB8F-24C7-460E-AF4B-B43E06350624}" srcOrd="0" destOrd="0" presId="urn:microsoft.com/office/officeart/2008/layout/LinedList"/>
    <dgm:cxn modelId="{04EDBB38-115F-4FB3-AC61-1DDB9800F46B}" type="presParOf" srcId="{BC665912-A865-4678-A483-3248A9417673}" destId="{9403F27E-7B26-473D-A10B-8187345663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B932EB-CCA6-43EB-8FF9-EDCCCF5AD3E0}" type="doc">
      <dgm:prSet loTypeId="urn:microsoft.com/office/officeart/2005/8/layout/hList2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B45A342-15C8-4493-AEA5-A70DB9B65403}">
      <dgm:prSet phldrT="[Text]" phldr="0"/>
      <dgm:spPr/>
      <dgm:t>
        <a:bodyPr/>
        <a:lstStyle/>
        <a:p>
          <a:r>
            <a:rPr lang="es-MX" dirty="0">
              <a:latin typeface="Calibri" panose="020F0502020204030204" pitchFamily="34" charset="0"/>
              <a:cs typeface="Calibri" panose="020F0502020204030204" pitchFamily="34" charset="0"/>
            </a:rPr>
            <a:t>Oportunidades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D62F72-B329-4FC0-896B-3831A1F4DFA5}" type="parTrans" cxnId="{5F1B63A1-7729-41E3-854A-179BB2EADB4D}">
      <dgm:prSet/>
      <dgm:spPr/>
      <dgm:t>
        <a:bodyPr/>
        <a:lstStyle/>
        <a:p>
          <a:endParaRPr lang="en-US"/>
        </a:p>
      </dgm:t>
    </dgm:pt>
    <dgm:pt modelId="{1DB4FBD5-E857-4AC7-AE77-8BDB7A096E08}" type="sibTrans" cxnId="{5F1B63A1-7729-41E3-854A-179BB2EADB4D}">
      <dgm:prSet/>
      <dgm:spPr/>
      <dgm:t>
        <a:bodyPr/>
        <a:lstStyle/>
        <a:p>
          <a:endParaRPr lang="en-US"/>
        </a:p>
      </dgm:t>
    </dgm:pt>
    <dgm:pt modelId="{A20808A6-B4C1-49E9-9D37-63B8E755E84C}">
      <dgm:prSet phldrT="[Text]" phldr="0"/>
      <dgm:spPr/>
      <dgm:t>
        <a:bodyPr/>
        <a:lstStyle/>
        <a:p>
          <a:r>
            <a:rPr lang="es-MX" dirty="0">
              <a:latin typeface="Calibri" panose="020F0502020204030204" pitchFamily="34" charset="0"/>
              <a:cs typeface="Calibri" panose="020F0502020204030204" pitchFamily="34" charset="0"/>
            </a:rPr>
            <a:t>Competencia entre plataformas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580AA53-163A-4A4C-9019-947CB696776D}" type="parTrans" cxnId="{5C8A2D92-1E44-4C61-87AD-7787C27E5F69}">
      <dgm:prSet/>
      <dgm:spPr/>
      <dgm:t>
        <a:bodyPr/>
        <a:lstStyle/>
        <a:p>
          <a:endParaRPr lang="en-US"/>
        </a:p>
      </dgm:t>
    </dgm:pt>
    <dgm:pt modelId="{EA98AAC4-CA05-4A45-B97F-3987582314BA}" type="sibTrans" cxnId="{5C8A2D92-1E44-4C61-87AD-7787C27E5F69}">
      <dgm:prSet/>
      <dgm:spPr/>
      <dgm:t>
        <a:bodyPr/>
        <a:lstStyle/>
        <a:p>
          <a:endParaRPr lang="en-US"/>
        </a:p>
      </dgm:t>
    </dgm:pt>
    <dgm:pt modelId="{D4804014-2C59-4DF5-9BED-5A01DADFC5FE}">
      <dgm:prSet phldrT="[Text]" phldr="0"/>
      <dgm:spPr/>
      <dgm:t>
        <a:bodyPr/>
        <a:lstStyle/>
        <a:p>
          <a:r>
            <a:rPr lang="es-MX" dirty="0">
              <a:latin typeface="Calibri" panose="020F0502020204030204" pitchFamily="34" charset="0"/>
              <a:cs typeface="Calibri" panose="020F0502020204030204" pitchFamily="34" charset="0"/>
            </a:rPr>
            <a:t>Escala de usuarios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59EFAF-4B53-4CF9-A732-CED308FCBE22}" type="parTrans" cxnId="{6006EF85-0DAE-4C29-9636-BEFFB12D78E4}">
      <dgm:prSet/>
      <dgm:spPr/>
      <dgm:t>
        <a:bodyPr/>
        <a:lstStyle/>
        <a:p>
          <a:endParaRPr lang="en-US"/>
        </a:p>
      </dgm:t>
    </dgm:pt>
    <dgm:pt modelId="{48843DDA-7378-414D-8F90-776C74B9942D}" type="sibTrans" cxnId="{6006EF85-0DAE-4C29-9636-BEFFB12D78E4}">
      <dgm:prSet/>
      <dgm:spPr/>
      <dgm:t>
        <a:bodyPr/>
        <a:lstStyle/>
        <a:p>
          <a:endParaRPr lang="en-US"/>
        </a:p>
      </dgm:t>
    </dgm:pt>
    <dgm:pt modelId="{C960F077-F2FE-4821-B2A8-3BA67CD14F90}">
      <dgm:prSet phldrT="[Text]" phldr="0"/>
      <dgm:spPr/>
      <dgm:t>
        <a:bodyPr/>
        <a:lstStyle/>
        <a:p>
          <a:r>
            <a:rPr lang="es-MX">
              <a:latin typeface="Calibri" panose="020F0502020204030204" pitchFamily="34" charset="0"/>
              <a:cs typeface="Calibri" panose="020F0502020204030204" pitchFamily="34" charset="0"/>
            </a:rPr>
            <a:t>Riesgos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42CE673-E0ED-488C-83C0-1593ACC29553}" type="parTrans" cxnId="{553E9F89-8802-4C71-991D-D4ED3725C944}">
      <dgm:prSet/>
      <dgm:spPr/>
      <dgm:t>
        <a:bodyPr/>
        <a:lstStyle/>
        <a:p>
          <a:endParaRPr lang="en-US"/>
        </a:p>
      </dgm:t>
    </dgm:pt>
    <dgm:pt modelId="{3DB72FFF-3714-4A8A-9201-778DF03DC03E}" type="sibTrans" cxnId="{553E9F89-8802-4C71-991D-D4ED3725C944}">
      <dgm:prSet/>
      <dgm:spPr/>
      <dgm:t>
        <a:bodyPr/>
        <a:lstStyle/>
        <a:p>
          <a:endParaRPr lang="en-US"/>
        </a:p>
      </dgm:t>
    </dgm:pt>
    <dgm:pt modelId="{B08F7358-0326-48F2-95F5-4623C451B23F}">
      <dgm:prSet phldrT="[Text]" phldr="0"/>
      <dgm:spPr/>
      <dgm:t>
        <a:bodyPr/>
        <a:lstStyle/>
        <a:p>
          <a:r>
            <a:rPr lang="es-MX" dirty="0">
              <a:latin typeface="Calibri" panose="020F0502020204030204" pitchFamily="34" charset="0"/>
              <a:cs typeface="Calibri" panose="020F0502020204030204" pitchFamily="34" charset="0"/>
            </a:rPr>
            <a:t>Integración oficial entre plataformas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7D28701-C470-4596-8083-A214377864F3}" type="parTrans" cxnId="{2BAB0E70-ED70-4266-A838-87F32BFF2874}">
      <dgm:prSet/>
      <dgm:spPr/>
      <dgm:t>
        <a:bodyPr/>
        <a:lstStyle/>
        <a:p>
          <a:endParaRPr lang="en-US"/>
        </a:p>
      </dgm:t>
    </dgm:pt>
    <dgm:pt modelId="{C12D8388-5563-45FD-B558-9DC2532E12AF}" type="sibTrans" cxnId="{2BAB0E70-ED70-4266-A838-87F32BFF2874}">
      <dgm:prSet/>
      <dgm:spPr/>
      <dgm:t>
        <a:bodyPr/>
        <a:lstStyle/>
        <a:p>
          <a:endParaRPr lang="en-US"/>
        </a:p>
      </dgm:t>
    </dgm:pt>
    <dgm:pt modelId="{5BD2D597-7A48-42B2-8B5E-5C6CD3ED4938}">
      <dgm:prSet phldrT="[Text]" phldr="0"/>
      <dgm:spPr/>
      <dgm:t>
        <a:bodyPr/>
        <a:lstStyle/>
        <a:p>
          <a:r>
            <a:rPr lang="es-MX" dirty="0">
              <a:latin typeface="Calibri" panose="020F0502020204030204" pitchFamily="34" charset="0"/>
              <a:cs typeface="Calibri" panose="020F0502020204030204" pitchFamily="34" charset="0"/>
            </a:rPr>
            <a:t>Limitación de Publicaciones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344063-E1BF-4006-AD42-D39420ECBC6D}" type="parTrans" cxnId="{45F2EF35-6019-4CE9-9ADA-CD0E8807BAA8}">
      <dgm:prSet/>
      <dgm:spPr/>
      <dgm:t>
        <a:bodyPr/>
        <a:lstStyle/>
        <a:p>
          <a:endParaRPr lang="en-US"/>
        </a:p>
      </dgm:t>
    </dgm:pt>
    <dgm:pt modelId="{3432CB3F-C3B9-48FD-A2C7-961411ADF883}" type="sibTrans" cxnId="{45F2EF35-6019-4CE9-9ADA-CD0E8807BAA8}">
      <dgm:prSet/>
      <dgm:spPr/>
      <dgm:t>
        <a:bodyPr/>
        <a:lstStyle/>
        <a:p>
          <a:endParaRPr lang="en-US"/>
        </a:p>
      </dgm:t>
    </dgm:pt>
    <dgm:pt modelId="{DB721FD9-5B85-4AF1-AF4A-040D84A06EDC}">
      <dgm:prSet phldrT="[Text]" phldr="0"/>
      <dgm:spPr/>
      <dgm:t>
        <a:bodyPr/>
        <a:lstStyle/>
        <a:p>
          <a:r>
            <a:rPr lang="es-MX" dirty="0">
              <a:latin typeface="Calibri" panose="020F0502020204030204" pitchFamily="34" charset="0"/>
              <a:cs typeface="Calibri" panose="020F0502020204030204" pitchFamily="34" charset="0"/>
            </a:rPr>
            <a:t>Necesidad de Exposición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A1DED4B-CF4E-4810-8ADF-2DE94125FCDB}" type="parTrans" cxnId="{50976909-C26F-4D44-8F7A-93A779123026}">
      <dgm:prSet/>
      <dgm:spPr/>
      <dgm:t>
        <a:bodyPr/>
        <a:lstStyle/>
        <a:p>
          <a:endParaRPr lang="en-US"/>
        </a:p>
      </dgm:t>
    </dgm:pt>
    <dgm:pt modelId="{877663BD-1C1F-4F86-BC84-AA52AA4665D7}" type="sibTrans" cxnId="{50976909-C26F-4D44-8F7A-93A779123026}">
      <dgm:prSet/>
      <dgm:spPr/>
      <dgm:t>
        <a:bodyPr/>
        <a:lstStyle/>
        <a:p>
          <a:endParaRPr lang="en-US"/>
        </a:p>
      </dgm:t>
    </dgm:pt>
    <dgm:pt modelId="{65CF87D0-1526-4220-9206-47AA1D181AD6}">
      <dgm:prSet phldrT="[Text]" phldr="0"/>
      <dgm:spPr/>
      <dgm:t>
        <a:bodyPr/>
        <a:lstStyle/>
        <a:p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3483FF-B509-4DA9-B9B7-092F7E864230}" type="parTrans" cxnId="{915945D7-ED30-43AD-B83E-3DD48FC84874}">
      <dgm:prSet/>
      <dgm:spPr/>
      <dgm:t>
        <a:bodyPr/>
        <a:lstStyle/>
        <a:p>
          <a:endParaRPr lang="en-US"/>
        </a:p>
      </dgm:t>
    </dgm:pt>
    <dgm:pt modelId="{7BB14EC4-7D3E-4A97-8A2E-086409B73C84}" type="sibTrans" cxnId="{915945D7-ED30-43AD-B83E-3DD48FC84874}">
      <dgm:prSet/>
      <dgm:spPr/>
      <dgm:t>
        <a:bodyPr/>
        <a:lstStyle/>
        <a:p>
          <a:endParaRPr lang="en-US"/>
        </a:p>
      </dgm:t>
    </dgm:pt>
    <dgm:pt modelId="{B93ABAAC-FE35-4D0F-898D-D365B4F69DC1}">
      <dgm:prSet phldrT="[Text]" phldr="0"/>
      <dgm:spPr/>
      <dgm:t>
        <a:bodyPr/>
        <a:lstStyle/>
        <a:p>
          <a:r>
            <a:rPr lang="es-MX" dirty="0">
              <a:latin typeface="Calibri" panose="020F0502020204030204" pitchFamily="34" charset="0"/>
              <a:cs typeface="Calibri" panose="020F0502020204030204" pitchFamily="34" charset="0"/>
            </a:rPr>
            <a:t>Integridad de Contenido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0C0E71-114A-447C-A73C-D3D0192EB6D6}" type="parTrans" cxnId="{B4FC1F15-D1EC-40BF-87AB-6FFE79033788}">
      <dgm:prSet/>
      <dgm:spPr/>
      <dgm:t>
        <a:bodyPr/>
        <a:lstStyle/>
        <a:p>
          <a:endParaRPr lang="en-US"/>
        </a:p>
      </dgm:t>
    </dgm:pt>
    <dgm:pt modelId="{80F07EE6-39D1-4D91-A391-8CA6914C7133}" type="sibTrans" cxnId="{B4FC1F15-D1EC-40BF-87AB-6FFE79033788}">
      <dgm:prSet/>
      <dgm:spPr/>
      <dgm:t>
        <a:bodyPr/>
        <a:lstStyle/>
        <a:p>
          <a:endParaRPr lang="en-US"/>
        </a:p>
      </dgm:t>
    </dgm:pt>
    <dgm:pt modelId="{1B36B3D0-A3C6-4735-B53D-2D55824B21B2}" type="pres">
      <dgm:prSet presAssocID="{34B932EB-CCA6-43EB-8FF9-EDCCCF5AD3E0}" presName="linearFlow" presStyleCnt="0">
        <dgm:presLayoutVars>
          <dgm:dir/>
          <dgm:animLvl val="lvl"/>
          <dgm:resizeHandles/>
        </dgm:presLayoutVars>
      </dgm:prSet>
      <dgm:spPr/>
    </dgm:pt>
    <dgm:pt modelId="{EB527A3F-A789-4C56-B968-F074C11B9736}" type="pres">
      <dgm:prSet presAssocID="{4B45A342-15C8-4493-AEA5-A70DB9B65403}" presName="compositeNode" presStyleCnt="0">
        <dgm:presLayoutVars>
          <dgm:bulletEnabled val="1"/>
        </dgm:presLayoutVars>
      </dgm:prSet>
      <dgm:spPr/>
    </dgm:pt>
    <dgm:pt modelId="{39F22424-10CA-49C0-98E8-98DEC7A2DF90}" type="pres">
      <dgm:prSet presAssocID="{4B45A342-15C8-4493-AEA5-A70DB9B65403}" presName="image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FFB45C9A-8D59-4D78-917C-26AFBC1A2704}" type="pres">
      <dgm:prSet presAssocID="{4B45A342-15C8-4493-AEA5-A70DB9B65403}" presName="childNode" presStyleLbl="node1" presStyleIdx="0" presStyleCnt="2">
        <dgm:presLayoutVars>
          <dgm:bulletEnabled val="1"/>
        </dgm:presLayoutVars>
      </dgm:prSet>
      <dgm:spPr/>
    </dgm:pt>
    <dgm:pt modelId="{450340A3-34F1-4F9F-8A8E-0BF77D4D5262}" type="pres">
      <dgm:prSet presAssocID="{4B45A342-15C8-4493-AEA5-A70DB9B65403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6A23B38A-B240-4781-B57F-B20A2C67B61A}" type="pres">
      <dgm:prSet presAssocID="{1DB4FBD5-E857-4AC7-AE77-8BDB7A096E08}" presName="sibTrans" presStyleCnt="0"/>
      <dgm:spPr/>
    </dgm:pt>
    <dgm:pt modelId="{7AEA451C-F8DA-4B8A-9E9E-E16E8F930839}" type="pres">
      <dgm:prSet presAssocID="{C960F077-F2FE-4821-B2A8-3BA67CD14F90}" presName="compositeNode" presStyleCnt="0">
        <dgm:presLayoutVars>
          <dgm:bulletEnabled val="1"/>
        </dgm:presLayoutVars>
      </dgm:prSet>
      <dgm:spPr/>
    </dgm:pt>
    <dgm:pt modelId="{DD093381-E8ED-4B53-9315-228A9F1D5131}" type="pres">
      <dgm:prSet presAssocID="{C960F077-F2FE-4821-B2A8-3BA67CD14F90}" presName="image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E270F75F-1453-498E-AB4F-48891AF17619}" type="pres">
      <dgm:prSet presAssocID="{C960F077-F2FE-4821-B2A8-3BA67CD14F90}" presName="childNode" presStyleLbl="node1" presStyleIdx="1" presStyleCnt="2">
        <dgm:presLayoutVars>
          <dgm:bulletEnabled val="1"/>
        </dgm:presLayoutVars>
      </dgm:prSet>
      <dgm:spPr/>
    </dgm:pt>
    <dgm:pt modelId="{0D0BE5D1-216A-4A7B-94E0-AE9EF6B5AE7A}" type="pres">
      <dgm:prSet presAssocID="{C960F077-F2FE-4821-B2A8-3BA67CD14F90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50976909-C26F-4D44-8F7A-93A779123026}" srcId="{4B45A342-15C8-4493-AEA5-A70DB9B65403}" destId="{DB721FD9-5B85-4AF1-AF4A-040D84A06EDC}" srcOrd="2" destOrd="0" parTransId="{FA1DED4B-CF4E-4810-8ADF-2DE94125FCDB}" sibTransId="{877663BD-1C1F-4F86-BC84-AA52AA4665D7}"/>
    <dgm:cxn modelId="{DBD70711-B580-44AD-A1A1-4FA9C61CA481}" type="presOf" srcId="{B93ABAAC-FE35-4D0F-898D-D365B4F69DC1}" destId="{E270F75F-1453-498E-AB4F-48891AF17619}" srcOrd="0" destOrd="2" presId="urn:microsoft.com/office/officeart/2005/8/layout/hList2"/>
    <dgm:cxn modelId="{B4FC1F15-D1EC-40BF-87AB-6FFE79033788}" srcId="{C960F077-F2FE-4821-B2A8-3BA67CD14F90}" destId="{B93ABAAC-FE35-4D0F-898D-D365B4F69DC1}" srcOrd="2" destOrd="0" parTransId="{CF0C0E71-114A-447C-A73C-D3D0192EB6D6}" sibTransId="{80F07EE6-39D1-4D91-A391-8CA6914C7133}"/>
    <dgm:cxn modelId="{45F2EF35-6019-4CE9-9ADA-CD0E8807BAA8}" srcId="{C960F077-F2FE-4821-B2A8-3BA67CD14F90}" destId="{5BD2D597-7A48-42B2-8B5E-5C6CD3ED4938}" srcOrd="1" destOrd="0" parTransId="{A3344063-E1BF-4006-AD42-D39420ECBC6D}" sibTransId="{3432CB3F-C3B9-48FD-A2C7-961411ADF883}"/>
    <dgm:cxn modelId="{A4599E37-10CB-49B3-B588-A7DC7F330D21}" type="presOf" srcId="{5BD2D597-7A48-42B2-8B5E-5C6CD3ED4938}" destId="{E270F75F-1453-498E-AB4F-48891AF17619}" srcOrd="0" destOrd="1" presId="urn:microsoft.com/office/officeart/2005/8/layout/hList2"/>
    <dgm:cxn modelId="{2BAB0E70-ED70-4266-A838-87F32BFF2874}" srcId="{C960F077-F2FE-4821-B2A8-3BA67CD14F90}" destId="{B08F7358-0326-48F2-95F5-4623C451B23F}" srcOrd="0" destOrd="0" parTransId="{57D28701-C470-4596-8083-A214377864F3}" sibTransId="{C12D8388-5563-45FD-B558-9DC2532E12AF}"/>
    <dgm:cxn modelId="{A7699155-1CB5-47BD-9D0C-CB04324E6A39}" type="presOf" srcId="{4B45A342-15C8-4493-AEA5-A70DB9B65403}" destId="{450340A3-34F1-4F9F-8A8E-0BF77D4D5262}" srcOrd="0" destOrd="0" presId="urn:microsoft.com/office/officeart/2005/8/layout/hList2"/>
    <dgm:cxn modelId="{6006EF85-0DAE-4C29-9636-BEFFB12D78E4}" srcId="{4B45A342-15C8-4493-AEA5-A70DB9B65403}" destId="{D4804014-2C59-4DF5-9BED-5A01DADFC5FE}" srcOrd="1" destOrd="0" parTransId="{4359EFAF-4B53-4CF9-A732-CED308FCBE22}" sibTransId="{48843DDA-7378-414D-8F90-776C74B9942D}"/>
    <dgm:cxn modelId="{553E9F89-8802-4C71-991D-D4ED3725C944}" srcId="{34B932EB-CCA6-43EB-8FF9-EDCCCF5AD3E0}" destId="{C960F077-F2FE-4821-B2A8-3BA67CD14F90}" srcOrd="1" destOrd="0" parTransId="{342CE673-E0ED-488C-83C0-1593ACC29553}" sibTransId="{3DB72FFF-3714-4A8A-9201-778DF03DC03E}"/>
    <dgm:cxn modelId="{5C8A2D92-1E44-4C61-87AD-7787C27E5F69}" srcId="{4B45A342-15C8-4493-AEA5-A70DB9B65403}" destId="{A20808A6-B4C1-49E9-9D37-63B8E755E84C}" srcOrd="0" destOrd="0" parTransId="{D580AA53-163A-4A4C-9019-947CB696776D}" sibTransId="{EA98AAC4-CA05-4A45-B97F-3987582314BA}"/>
    <dgm:cxn modelId="{5F1B63A1-7729-41E3-854A-179BB2EADB4D}" srcId="{34B932EB-CCA6-43EB-8FF9-EDCCCF5AD3E0}" destId="{4B45A342-15C8-4493-AEA5-A70DB9B65403}" srcOrd="0" destOrd="0" parTransId="{64D62F72-B329-4FC0-896B-3831A1F4DFA5}" sibTransId="{1DB4FBD5-E857-4AC7-AE77-8BDB7A096E08}"/>
    <dgm:cxn modelId="{5F8C8AA2-DE50-4E88-AE12-0D282144E189}" type="presOf" srcId="{D4804014-2C59-4DF5-9BED-5A01DADFC5FE}" destId="{FFB45C9A-8D59-4D78-917C-26AFBC1A2704}" srcOrd="0" destOrd="1" presId="urn:microsoft.com/office/officeart/2005/8/layout/hList2"/>
    <dgm:cxn modelId="{FDC409AE-2EDF-4A29-A86A-C28603FE5AE4}" type="presOf" srcId="{B08F7358-0326-48F2-95F5-4623C451B23F}" destId="{E270F75F-1453-498E-AB4F-48891AF17619}" srcOrd="0" destOrd="0" presId="urn:microsoft.com/office/officeart/2005/8/layout/hList2"/>
    <dgm:cxn modelId="{E6A54AC1-56E4-493F-BAAA-B89861571B64}" type="presOf" srcId="{C960F077-F2FE-4821-B2A8-3BA67CD14F90}" destId="{0D0BE5D1-216A-4A7B-94E0-AE9EF6B5AE7A}" srcOrd="0" destOrd="0" presId="urn:microsoft.com/office/officeart/2005/8/layout/hList2"/>
    <dgm:cxn modelId="{4C31E9C2-5E98-4B05-8A5A-9ACF81ECC798}" type="presOf" srcId="{65CF87D0-1526-4220-9206-47AA1D181AD6}" destId="{E270F75F-1453-498E-AB4F-48891AF17619}" srcOrd="0" destOrd="3" presId="urn:microsoft.com/office/officeart/2005/8/layout/hList2"/>
    <dgm:cxn modelId="{190533C5-9383-4EB9-98FD-1670BB9E72BF}" type="presOf" srcId="{34B932EB-CCA6-43EB-8FF9-EDCCCF5AD3E0}" destId="{1B36B3D0-A3C6-4735-B53D-2D55824B21B2}" srcOrd="0" destOrd="0" presId="urn:microsoft.com/office/officeart/2005/8/layout/hList2"/>
    <dgm:cxn modelId="{D1A8D6CB-8175-45BD-B707-A4B7481A7F02}" type="presOf" srcId="{A20808A6-B4C1-49E9-9D37-63B8E755E84C}" destId="{FFB45C9A-8D59-4D78-917C-26AFBC1A2704}" srcOrd="0" destOrd="0" presId="urn:microsoft.com/office/officeart/2005/8/layout/hList2"/>
    <dgm:cxn modelId="{915945D7-ED30-43AD-B83E-3DD48FC84874}" srcId="{C960F077-F2FE-4821-B2A8-3BA67CD14F90}" destId="{65CF87D0-1526-4220-9206-47AA1D181AD6}" srcOrd="3" destOrd="0" parTransId="{013483FF-B509-4DA9-B9B7-092F7E864230}" sibTransId="{7BB14EC4-7D3E-4A97-8A2E-086409B73C84}"/>
    <dgm:cxn modelId="{F3F76AD9-E642-4487-8743-EDFADA0A3678}" type="presOf" srcId="{DB721FD9-5B85-4AF1-AF4A-040D84A06EDC}" destId="{FFB45C9A-8D59-4D78-917C-26AFBC1A2704}" srcOrd="0" destOrd="2" presId="urn:microsoft.com/office/officeart/2005/8/layout/hList2"/>
    <dgm:cxn modelId="{7F431D65-663B-49E6-88E4-17AFC3457ABD}" type="presParOf" srcId="{1B36B3D0-A3C6-4735-B53D-2D55824B21B2}" destId="{EB527A3F-A789-4C56-B968-F074C11B9736}" srcOrd="0" destOrd="0" presId="urn:microsoft.com/office/officeart/2005/8/layout/hList2"/>
    <dgm:cxn modelId="{6B65B596-B773-4BC5-AF24-9B66E3A24D2F}" type="presParOf" srcId="{EB527A3F-A789-4C56-B968-F074C11B9736}" destId="{39F22424-10CA-49C0-98E8-98DEC7A2DF90}" srcOrd="0" destOrd="0" presId="urn:microsoft.com/office/officeart/2005/8/layout/hList2"/>
    <dgm:cxn modelId="{C32B11D6-0F94-4BF7-B35A-F59639BDCF86}" type="presParOf" srcId="{EB527A3F-A789-4C56-B968-F074C11B9736}" destId="{FFB45C9A-8D59-4D78-917C-26AFBC1A2704}" srcOrd="1" destOrd="0" presId="urn:microsoft.com/office/officeart/2005/8/layout/hList2"/>
    <dgm:cxn modelId="{804D0AAB-0D53-4417-BC63-4C4D0130B56E}" type="presParOf" srcId="{EB527A3F-A789-4C56-B968-F074C11B9736}" destId="{450340A3-34F1-4F9F-8A8E-0BF77D4D5262}" srcOrd="2" destOrd="0" presId="urn:microsoft.com/office/officeart/2005/8/layout/hList2"/>
    <dgm:cxn modelId="{ACE146FC-9202-4B52-AF47-4FBC34AE21EE}" type="presParOf" srcId="{1B36B3D0-A3C6-4735-B53D-2D55824B21B2}" destId="{6A23B38A-B240-4781-B57F-B20A2C67B61A}" srcOrd="1" destOrd="0" presId="urn:microsoft.com/office/officeart/2005/8/layout/hList2"/>
    <dgm:cxn modelId="{1BB99C6F-694A-41AD-92CC-FB8013181AAC}" type="presParOf" srcId="{1B36B3D0-A3C6-4735-B53D-2D55824B21B2}" destId="{7AEA451C-F8DA-4B8A-9E9E-E16E8F930839}" srcOrd="2" destOrd="0" presId="urn:microsoft.com/office/officeart/2005/8/layout/hList2"/>
    <dgm:cxn modelId="{F63F3550-F996-4993-9F4A-380ED7B265D3}" type="presParOf" srcId="{7AEA451C-F8DA-4B8A-9E9E-E16E8F930839}" destId="{DD093381-E8ED-4B53-9315-228A9F1D5131}" srcOrd="0" destOrd="0" presId="urn:microsoft.com/office/officeart/2005/8/layout/hList2"/>
    <dgm:cxn modelId="{5A706EFC-4546-4FF3-B39D-2230A348DDB6}" type="presParOf" srcId="{7AEA451C-F8DA-4B8A-9E9E-E16E8F930839}" destId="{E270F75F-1453-498E-AB4F-48891AF17619}" srcOrd="1" destOrd="0" presId="urn:microsoft.com/office/officeart/2005/8/layout/hList2"/>
    <dgm:cxn modelId="{EF2F56EE-9437-4C1A-87EF-F86377D57FDF}" type="presParOf" srcId="{7AEA451C-F8DA-4B8A-9E9E-E16E8F930839}" destId="{0D0BE5D1-216A-4A7B-94E0-AE9EF6B5AE7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C0BF08-238D-4098-BA04-EF115A03D190}" type="doc">
      <dgm:prSet loTypeId="urn:microsoft.com/office/officeart/2005/8/layout/hProcess10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077E89-C7F1-4826-9BE7-CF61E86170BB}">
      <dgm:prSet phldrT="[Text]" phldr="0"/>
      <dgm:spPr/>
      <dgm:t>
        <a:bodyPr/>
        <a:lstStyle/>
        <a:p>
          <a:r>
            <a:rPr lang="es-MX" dirty="0"/>
            <a:t>Inicia Publicación</a:t>
          </a:r>
          <a:endParaRPr lang="en-US" dirty="0"/>
        </a:p>
      </dgm:t>
    </dgm:pt>
    <dgm:pt modelId="{17C219BB-35EC-4D0C-B6AB-7A92CAB4ADBC}" type="parTrans" cxnId="{3881D026-E498-4460-B5A0-5B4962E7A24A}">
      <dgm:prSet/>
      <dgm:spPr/>
      <dgm:t>
        <a:bodyPr/>
        <a:lstStyle/>
        <a:p>
          <a:endParaRPr lang="en-US"/>
        </a:p>
      </dgm:t>
    </dgm:pt>
    <dgm:pt modelId="{867EA3B0-1F3E-4417-A8C7-D9FF02F522E7}" type="sibTrans" cxnId="{3881D026-E498-4460-B5A0-5B4962E7A24A}">
      <dgm:prSet/>
      <dgm:spPr>
        <a:solidFill>
          <a:schemeClr val="tx1"/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4075F96-E034-4881-9F08-9E42CC4A4B64}">
      <dgm:prSet phldrT="[Text]" phldr="0"/>
      <dgm:spPr/>
      <dgm:t>
        <a:bodyPr/>
        <a:lstStyle/>
        <a:p>
          <a:r>
            <a:rPr lang="es-MX" dirty="0"/>
            <a:t>Selecciona Redes</a:t>
          </a:r>
          <a:endParaRPr lang="en-US" dirty="0"/>
        </a:p>
      </dgm:t>
    </dgm:pt>
    <dgm:pt modelId="{39CDC3C5-FA7F-4823-923B-283515527DA4}" type="parTrans" cxnId="{00E3C02F-089D-4BDF-8CD2-5A09AAE42B58}">
      <dgm:prSet/>
      <dgm:spPr/>
      <dgm:t>
        <a:bodyPr/>
        <a:lstStyle/>
        <a:p>
          <a:endParaRPr lang="en-US"/>
        </a:p>
      </dgm:t>
    </dgm:pt>
    <dgm:pt modelId="{E673D358-EE81-483B-96BD-4B9ADA8DB94D}" type="sibTrans" cxnId="{00E3C02F-089D-4BDF-8CD2-5A09AAE42B58}">
      <dgm:prSet/>
      <dgm:spPr/>
      <dgm:t>
        <a:bodyPr/>
        <a:lstStyle/>
        <a:p>
          <a:endParaRPr lang="en-US"/>
        </a:p>
      </dgm:t>
    </dgm:pt>
    <dgm:pt modelId="{62606350-C1C7-4B0D-8AAD-1C8B5D530D83}">
      <dgm:prSet phldrT="[Text]" phldr="0"/>
      <dgm:spPr/>
      <dgm:t>
        <a:bodyPr/>
        <a:lstStyle/>
        <a:p>
          <a:r>
            <a:rPr lang="es-MX" dirty="0"/>
            <a:t>Adjunta Contenido</a:t>
          </a:r>
          <a:endParaRPr lang="en-US" dirty="0"/>
        </a:p>
      </dgm:t>
    </dgm:pt>
    <dgm:pt modelId="{D636B796-2EC0-4B58-88A3-0F063FF6A0F6}" type="parTrans" cxnId="{48BA791E-957F-40FE-86EE-B4B3D4CF54ED}">
      <dgm:prSet/>
      <dgm:spPr/>
      <dgm:t>
        <a:bodyPr/>
        <a:lstStyle/>
        <a:p>
          <a:endParaRPr lang="en-US"/>
        </a:p>
      </dgm:t>
    </dgm:pt>
    <dgm:pt modelId="{2B8D579D-4DDB-4F5A-86DF-B63F64845826}" type="sibTrans" cxnId="{48BA791E-957F-40FE-86EE-B4B3D4CF54ED}">
      <dgm:prSet/>
      <dgm:spPr/>
      <dgm:t>
        <a:bodyPr/>
        <a:lstStyle/>
        <a:p>
          <a:endParaRPr lang="en-US"/>
        </a:p>
      </dgm:t>
    </dgm:pt>
    <dgm:pt modelId="{66C7860C-454B-40A8-BD56-E44A8FE8B097}">
      <dgm:prSet phldrT="[Text]" phldr="0"/>
      <dgm:spPr/>
      <dgm:t>
        <a:bodyPr/>
        <a:lstStyle/>
        <a:p>
          <a:r>
            <a:rPr lang="es-MX" dirty="0"/>
            <a:t>Configura Publicación</a:t>
          </a:r>
          <a:endParaRPr lang="en-US" dirty="0"/>
        </a:p>
      </dgm:t>
    </dgm:pt>
    <dgm:pt modelId="{CF4EC797-876F-4209-953A-8F0439B7D7D6}" type="parTrans" cxnId="{CB3CA439-23FF-4110-8E2E-1C4C4211DD2B}">
      <dgm:prSet/>
      <dgm:spPr/>
      <dgm:t>
        <a:bodyPr/>
        <a:lstStyle/>
        <a:p>
          <a:endParaRPr lang="en-US"/>
        </a:p>
      </dgm:t>
    </dgm:pt>
    <dgm:pt modelId="{7189D9C6-4D29-438B-9B25-49DD8DE3F5B1}" type="sibTrans" cxnId="{CB3CA439-23FF-4110-8E2E-1C4C4211DD2B}">
      <dgm:prSet/>
      <dgm:spPr>
        <a:solidFill>
          <a:schemeClr val="tx1"/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1B5EABF-B9B9-4803-9EF3-0D925D628413}">
      <dgm:prSet phldrT="[Text]" phldr="0"/>
      <dgm:spPr/>
      <dgm:t>
        <a:bodyPr/>
        <a:lstStyle/>
        <a:p>
          <a:r>
            <a:rPr lang="es-MX" dirty="0"/>
            <a:t>Añade Descripción</a:t>
          </a:r>
          <a:endParaRPr lang="en-US" dirty="0"/>
        </a:p>
      </dgm:t>
    </dgm:pt>
    <dgm:pt modelId="{8DB1AD37-56AE-4523-A6E9-A032CD9141C2}" type="parTrans" cxnId="{9B597F40-7BF5-4807-B0BA-0BC12417A6DF}">
      <dgm:prSet/>
      <dgm:spPr/>
      <dgm:t>
        <a:bodyPr/>
        <a:lstStyle/>
        <a:p>
          <a:endParaRPr lang="en-US"/>
        </a:p>
      </dgm:t>
    </dgm:pt>
    <dgm:pt modelId="{0EBC1DD4-61BC-414A-98A3-225EC331D9BB}" type="sibTrans" cxnId="{9B597F40-7BF5-4807-B0BA-0BC12417A6DF}">
      <dgm:prSet/>
      <dgm:spPr/>
      <dgm:t>
        <a:bodyPr/>
        <a:lstStyle/>
        <a:p>
          <a:endParaRPr lang="en-US"/>
        </a:p>
      </dgm:t>
    </dgm:pt>
    <dgm:pt modelId="{328AAE75-5A8C-4F05-902C-1019A16B2EF9}">
      <dgm:prSet phldrT="[Text]" phldr="0"/>
      <dgm:spPr/>
      <dgm:t>
        <a:bodyPr/>
        <a:lstStyle/>
        <a:p>
          <a:r>
            <a:rPr lang="es-MX" dirty="0"/>
            <a:t>Programa Fecha y Hora de Publicación</a:t>
          </a:r>
          <a:endParaRPr lang="en-US" dirty="0"/>
        </a:p>
      </dgm:t>
    </dgm:pt>
    <dgm:pt modelId="{80208A51-675D-41C5-A26A-B745CEE467A4}" type="parTrans" cxnId="{D39B3F2D-593D-4F0C-9DC2-18A988E25B64}">
      <dgm:prSet/>
      <dgm:spPr/>
      <dgm:t>
        <a:bodyPr/>
        <a:lstStyle/>
        <a:p>
          <a:endParaRPr lang="en-US"/>
        </a:p>
      </dgm:t>
    </dgm:pt>
    <dgm:pt modelId="{EFF15436-915A-409A-BC55-A14FAE65520B}" type="sibTrans" cxnId="{D39B3F2D-593D-4F0C-9DC2-18A988E25B64}">
      <dgm:prSet/>
      <dgm:spPr/>
      <dgm:t>
        <a:bodyPr/>
        <a:lstStyle/>
        <a:p>
          <a:endParaRPr lang="en-US"/>
        </a:p>
      </dgm:t>
    </dgm:pt>
    <dgm:pt modelId="{F9AD852F-A324-4B28-BA78-3D7082CBFAA3}">
      <dgm:prSet phldrT="[Text]" phldr="0"/>
      <dgm:spPr/>
      <dgm:t>
        <a:bodyPr/>
        <a:lstStyle/>
        <a:p>
          <a:r>
            <a:rPr lang="es-MX" dirty="0"/>
            <a:t>Envío de Publicación</a:t>
          </a:r>
          <a:endParaRPr lang="en-US" dirty="0"/>
        </a:p>
      </dgm:t>
    </dgm:pt>
    <dgm:pt modelId="{36E9BAC5-342C-4865-B968-07E4EAC5141E}" type="parTrans" cxnId="{713C12C1-3C71-4D19-826F-69DC9242A051}">
      <dgm:prSet/>
      <dgm:spPr/>
      <dgm:t>
        <a:bodyPr/>
        <a:lstStyle/>
        <a:p>
          <a:endParaRPr lang="en-US"/>
        </a:p>
      </dgm:t>
    </dgm:pt>
    <dgm:pt modelId="{CBDBAD2A-C4E5-46A0-BE17-4317CF275826}" type="sibTrans" cxnId="{713C12C1-3C71-4D19-826F-69DC9242A051}">
      <dgm:prSet/>
      <dgm:spPr/>
      <dgm:t>
        <a:bodyPr/>
        <a:lstStyle/>
        <a:p>
          <a:endParaRPr lang="en-US"/>
        </a:p>
      </dgm:t>
    </dgm:pt>
    <dgm:pt modelId="{A19A54CC-2DB0-40D9-8927-CDC90D2360A6}">
      <dgm:prSet phldrT="[Text]" phldr="0"/>
      <dgm:spPr/>
      <dgm:t>
        <a:bodyPr/>
        <a:lstStyle/>
        <a:p>
          <a:r>
            <a:rPr lang="es-MX" dirty="0"/>
            <a:t>Almacena publicación</a:t>
          </a:r>
          <a:endParaRPr lang="en-US" dirty="0"/>
        </a:p>
      </dgm:t>
    </dgm:pt>
    <dgm:pt modelId="{6FC8038D-9BD2-4A09-9A7E-80BEF12FE325}" type="parTrans" cxnId="{539258B4-1A1A-4307-8928-09FE546DBEC2}">
      <dgm:prSet/>
      <dgm:spPr/>
      <dgm:t>
        <a:bodyPr/>
        <a:lstStyle/>
        <a:p>
          <a:endParaRPr lang="en-US"/>
        </a:p>
      </dgm:t>
    </dgm:pt>
    <dgm:pt modelId="{A9C47E7C-EBFD-47CA-8B4D-667273BE14D6}" type="sibTrans" cxnId="{539258B4-1A1A-4307-8928-09FE546DBEC2}">
      <dgm:prSet/>
      <dgm:spPr/>
      <dgm:t>
        <a:bodyPr/>
        <a:lstStyle/>
        <a:p>
          <a:endParaRPr lang="en-US"/>
        </a:p>
      </dgm:t>
    </dgm:pt>
    <dgm:pt modelId="{CE18BBF6-6F77-41C6-8269-2EDAE91EE36A}">
      <dgm:prSet phldrT="[Text]" phldr="0"/>
      <dgm:spPr/>
      <dgm:t>
        <a:bodyPr/>
        <a:lstStyle/>
        <a:p>
          <a:r>
            <a:rPr lang="es-MX" dirty="0"/>
            <a:t>Envía según configuración realizada</a:t>
          </a:r>
          <a:endParaRPr lang="en-US" dirty="0"/>
        </a:p>
      </dgm:t>
    </dgm:pt>
    <dgm:pt modelId="{A5B2B95F-EECA-4DDA-86F7-096F233AA931}" type="parTrans" cxnId="{9E1ACE8A-55A0-4024-94CB-8118B9823FAC}">
      <dgm:prSet/>
      <dgm:spPr/>
      <dgm:t>
        <a:bodyPr/>
        <a:lstStyle/>
        <a:p>
          <a:endParaRPr lang="en-US"/>
        </a:p>
      </dgm:t>
    </dgm:pt>
    <dgm:pt modelId="{3CF08ADF-4538-452F-863E-167CD6D93309}" type="sibTrans" cxnId="{9E1ACE8A-55A0-4024-94CB-8118B9823FAC}">
      <dgm:prSet/>
      <dgm:spPr/>
      <dgm:t>
        <a:bodyPr/>
        <a:lstStyle/>
        <a:p>
          <a:endParaRPr lang="en-US"/>
        </a:p>
      </dgm:t>
    </dgm:pt>
    <dgm:pt modelId="{1F2F5279-DFA1-4412-AAF0-537045C82907}" type="pres">
      <dgm:prSet presAssocID="{6CC0BF08-238D-4098-BA04-EF115A03D190}" presName="Name0" presStyleCnt="0">
        <dgm:presLayoutVars>
          <dgm:dir/>
          <dgm:resizeHandles val="exact"/>
        </dgm:presLayoutVars>
      </dgm:prSet>
      <dgm:spPr/>
    </dgm:pt>
    <dgm:pt modelId="{AA6A8057-C9B0-477C-9C0C-C9ED67A24D68}" type="pres">
      <dgm:prSet presAssocID="{99077E89-C7F1-4826-9BE7-CF61E86170BB}" presName="composite" presStyleCnt="0"/>
      <dgm:spPr/>
    </dgm:pt>
    <dgm:pt modelId="{964BF4C4-077C-4479-9E75-4E66A8D3BAE0}" type="pres">
      <dgm:prSet presAssocID="{99077E89-C7F1-4826-9BE7-CF61E86170BB}" presName="imagSh" presStyleLbl="bgImgPlace1" presStyleIdx="0" presStyleCnt="3" custLinFactNeighborY="-1642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0A830568-DEC3-4977-9FBC-B90D617DCB21}" type="pres">
      <dgm:prSet presAssocID="{99077E89-C7F1-4826-9BE7-CF61E86170BB}" presName="txNode" presStyleLbl="node1" presStyleIdx="0" presStyleCnt="3">
        <dgm:presLayoutVars>
          <dgm:bulletEnabled val="1"/>
        </dgm:presLayoutVars>
      </dgm:prSet>
      <dgm:spPr/>
    </dgm:pt>
    <dgm:pt modelId="{03DBAC74-D8B6-4902-820A-DA4628694602}" type="pres">
      <dgm:prSet presAssocID="{867EA3B0-1F3E-4417-A8C7-D9FF02F522E7}" presName="sibTrans" presStyleLbl="sibTrans2D1" presStyleIdx="0" presStyleCnt="2"/>
      <dgm:spPr/>
    </dgm:pt>
    <dgm:pt modelId="{3A136B7F-8A83-4896-BCA5-18F03D82F840}" type="pres">
      <dgm:prSet presAssocID="{867EA3B0-1F3E-4417-A8C7-D9FF02F522E7}" presName="connTx" presStyleLbl="sibTrans2D1" presStyleIdx="0" presStyleCnt="2"/>
      <dgm:spPr/>
    </dgm:pt>
    <dgm:pt modelId="{8D254FB3-AC82-4B86-8FA3-535A3BBAB8CE}" type="pres">
      <dgm:prSet presAssocID="{66C7860C-454B-40A8-BD56-E44A8FE8B097}" presName="composite" presStyleCnt="0"/>
      <dgm:spPr/>
    </dgm:pt>
    <dgm:pt modelId="{6B078044-BBDB-49D0-B07C-FE102DA87723}" type="pres">
      <dgm:prSet presAssocID="{66C7860C-454B-40A8-BD56-E44A8FE8B097}" presName="imagSh" presStyleLbl="bgImgPlace1" presStyleIdx="1" presStyleCnt="3" custLinFactNeighborY="-16426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3940B067-D9C4-46B9-80A6-F05F4BF8FB21}" type="pres">
      <dgm:prSet presAssocID="{66C7860C-454B-40A8-BD56-E44A8FE8B097}" presName="txNode" presStyleLbl="node1" presStyleIdx="1" presStyleCnt="3">
        <dgm:presLayoutVars>
          <dgm:bulletEnabled val="1"/>
        </dgm:presLayoutVars>
      </dgm:prSet>
      <dgm:spPr/>
    </dgm:pt>
    <dgm:pt modelId="{3B44F472-C409-42EA-8072-B1519CFD6E9E}" type="pres">
      <dgm:prSet presAssocID="{7189D9C6-4D29-438B-9B25-49DD8DE3F5B1}" presName="sibTrans" presStyleLbl="sibTrans2D1" presStyleIdx="1" presStyleCnt="2"/>
      <dgm:spPr/>
    </dgm:pt>
    <dgm:pt modelId="{BB356911-9CF8-425D-BEC9-7D3FEB91377D}" type="pres">
      <dgm:prSet presAssocID="{7189D9C6-4D29-438B-9B25-49DD8DE3F5B1}" presName="connTx" presStyleLbl="sibTrans2D1" presStyleIdx="1" presStyleCnt="2"/>
      <dgm:spPr/>
    </dgm:pt>
    <dgm:pt modelId="{9CC4C487-EC19-474D-ABB7-E2B46002D10C}" type="pres">
      <dgm:prSet presAssocID="{F9AD852F-A324-4B28-BA78-3D7082CBFAA3}" presName="composite" presStyleCnt="0"/>
      <dgm:spPr/>
    </dgm:pt>
    <dgm:pt modelId="{16D552EB-66B2-4AE5-9A28-944F1EC7F66E}" type="pres">
      <dgm:prSet presAssocID="{F9AD852F-A324-4B28-BA78-3D7082CBFAA3}" presName="imagSh" presStyleLbl="bgImgPlace1" presStyleIdx="2" presStyleCnt="3" custLinFactNeighborY="-16426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484" y1="32031" x2="21094" y2="55078"/>
                        <a14:foregroundMark x1="21094" y1="55078" x2="21484" y2="55469"/>
                        <a14:foregroundMark x1="27539" y1="31250" x2="24805" y2="52930"/>
                        <a14:foregroundMark x1="25586" y1="38477" x2="24414" y2="59375"/>
                        <a14:foregroundMark x1="20313" y1="45508" x2="18359" y2="62500"/>
                        <a14:foregroundMark x1="21875" y1="64063" x2="29102" y2="61719"/>
                        <a14:foregroundMark x1="29102" y1="61328" x2="29102" y2="49805"/>
                        <a14:foregroundMark x1="54297" y1="25000" x2="52539" y2="61133"/>
                        <a14:foregroundMark x1="52539" y1="61133" x2="44727" y2="41797"/>
                        <a14:foregroundMark x1="44727" y1="41797" x2="52734" y2="38867"/>
                        <a14:foregroundMark x1="45313" y1="27344" x2="42969" y2="55078"/>
                        <a14:foregroundMark x1="43750" y1="44727" x2="44141" y2="66406"/>
                        <a14:foregroundMark x1="47266" y1="69141" x2="53516" y2="67188"/>
                        <a14:foregroundMark x1="78906" y1="63281" x2="77930" y2="29297"/>
                        <a14:foregroundMark x1="77930" y1="29297" x2="77930" y2="29297"/>
                        <a14:foregroundMark x1="77539" y1="30859" x2="73242" y2="5703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7ADFEFA-0DCB-463F-99DA-5D63D3799B87}" type="pres">
      <dgm:prSet presAssocID="{F9AD852F-A324-4B28-BA78-3D7082CBFAA3}" presName="txNode" presStyleLbl="node1" presStyleIdx="2" presStyleCnt="3">
        <dgm:presLayoutVars>
          <dgm:bulletEnabled val="1"/>
        </dgm:presLayoutVars>
      </dgm:prSet>
      <dgm:spPr/>
    </dgm:pt>
  </dgm:ptLst>
  <dgm:cxnLst>
    <dgm:cxn modelId="{FE46D500-E74F-4E4C-8192-860273ADB23D}" type="presOf" srcId="{7189D9C6-4D29-438B-9B25-49DD8DE3F5B1}" destId="{BB356911-9CF8-425D-BEC9-7D3FEB91377D}" srcOrd="1" destOrd="0" presId="urn:microsoft.com/office/officeart/2005/8/layout/hProcess10"/>
    <dgm:cxn modelId="{D4F1C119-B14A-4315-9987-591DFAD05C27}" type="presOf" srcId="{99077E89-C7F1-4826-9BE7-CF61E86170BB}" destId="{0A830568-DEC3-4977-9FBC-B90D617DCB21}" srcOrd="0" destOrd="0" presId="urn:microsoft.com/office/officeart/2005/8/layout/hProcess10"/>
    <dgm:cxn modelId="{48BA791E-957F-40FE-86EE-B4B3D4CF54ED}" srcId="{99077E89-C7F1-4826-9BE7-CF61E86170BB}" destId="{62606350-C1C7-4B0D-8AAD-1C8B5D530D83}" srcOrd="1" destOrd="0" parTransId="{D636B796-2EC0-4B58-88A3-0F063FF6A0F6}" sibTransId="{2B8D579D-4DDB-4F5A-86DF-B63F64845826}"/>
    <dgm:cxn modelId="{3881D026-E498-4460-B5A0-5B4962E7A24A}" srcId="{6CC0BF08-238D-4098-BA04-EF115A03D190}" destId="{99077E89-C7F1-4826-9BE7-CF61E86170BB}" srcOrd="0" destOrd="0" parTransId="{17C219BB-35EC-4D0C-B6AB-7A92CAB4ADBC}" sibTransId="{867EA3B0-1F3E-4417-A8C7-D9FF02F522E7}"/>
    <dgm:cxn modelId="{D39B3F2D-593D-4F0C-9DC2-18A988E25B64}" srcId="{66C7860C-454B-40A8-BD56-E44A8FE8B097}" destId="{328AAE75-5A8C-4F05-902C-1019A16B2EF9}" srcOrd="1" destOrd="0" parTransId="{80208A51-675D-41C5-A26A-B745CEE467A4}" sibTransId="{EFF15436-915A-409A-BC55-A14FAE65520B}"/>
    <dgm:cxn modelId="{00E3C02F-089D-4BDF-8CD2-5A09AAE42B58}" srcId="{99077E89-C7F1-4826-9BE7-CF61E86170BB}" destId="{C4075F96-E034-4881-9F08-9E42CC4A4B64}" srcOrd="0" destOrd="0" parTransId="{39CDC3C5-FA7F-4823-923B-283515527DA4}" sibTransId="{E673D358-EE81-483B-96BD-4B9ADA8DB94D}"/>
    <dgm:cxn modelId="{CB3CA439-23FF-4110-8E2E-1C4C4211DD2B}" srcId="{6CC0BF08-238D-4098-BA04-EF115A03D190}" destId="{66C7860C-454B-40A8-BD56-E44A8FE8B097}" srcOrd="1" destOrd="0" parTransId="{CF4EC797-876F-4209-953A-8F0439B7D7D6}" sibTransId="{7189D9C6-4D29-438B-9B25-49DD8DE3F5B1}"/>
    <dgm:cxn modelId="{9B597F40-7BF5-4807-B0BA-0BC12417A6DF}" srcId="{66C7860C-454B-40A8-BD56-E44A8FE8B097}" destId="{D1B5EABF-B9B9-4803-9EF3-0D925D628413}" srcOrd="0" destOrd="0" parTransId="{8DB1AD37-56AE-4523-A6E9-A032CD9141C2}" sibTransId="{0EBC1DD4-61BC-414A-98A3-225EC331D9BB}"/>
    <dgm:cxn modelId="{133D5F46-2659-4B61-A98A-7D5DE3C8293A}" type="presOf" srcId="{D1B5EABF-B9B9-4803-9EF3-0D925D628413}" destId="{3940B067-D9C4-46B9-80A6-F05F4BF8FB21}" srcOrd="0" destOrd="1" presId="urn:microsoft.com/office/officeart/2005/8/layout/hProcess10"/>
    <dgm:cxn modelId="{CDA61650-8DDB-46F8-9AD6-04DB49A3A831}" type="presOf" srcId="{7189D9C6-4D29-438B-9B25-49DD8DE3F5B1}" destId="{3B44F472-C409-42EA-8072-B1519CFD6E9E}" srcOrd="0" destOrd="0" presId="urn:microsoft.com/office/officeart/2005/8/layout/hProcess10"/>
    <dgm:cxn modelId="{DB0F8F72-F7AC-4CC7-B221-D9A0D65F6E10}" type="presOf" srcId="{A19A54CC-2DB0-40D9-8927-CDC90D2360A6}" destId="{37ADFEFA-0DCB-463F-99DA-5D63D3799B87}" srcOrd="0" destOrd="1" presId="urn:microsoft.com/office/officeart/2005/8/layout/hProcess10"/>
    <dgm:cxn modelId="{9E1ACE8A-55A0-4024-94CB-8118B9823FAC}" srcId="{F9AD852F-A324-4B28-BA78-3D7082CBFAA3}" destId="{CE18BBF6-6F77-41C6-8269-2EDAE91EE36A}" srcOrd="1" destOrd="0" parTransId="{A5B2B95F-EECA-4DDA-86F7-096F233AA931}" sibTransId="{3CF08ADF-4538-452F-863E-167CD6D93309}"/>
    <dgm:cxn modelId="{05FD209F-AFF4-4F6B-A966-FCFA9F28BAFE}" type="presOf" srcId="{F9AD852F-A324-4B28-BA78-3D7082CBFAA3}" destId="{37ADFEFA-0DCB-463F-99DA-5D63D3799B87}" srcOrd="0" destOrd="0" presId="urn:microsoft.com/office/officeart/2005/8/layout/hProcess10"/>
    <dgm:cxn modelId="{ED1A86A2-FC65-432A-ACB5-4BE90478A697}" type="presOf" srcId="{6CC0BF08-238D-4098-BA04-EF115A03D190}" destId="{1F2F5279-DFA1-4412-AAF0-537045C82907}" srcOrd="0" destOrd="0" presId="urn:microsoft.com/office/officeart/2005/8/layout/hProcess10"/>
    <dgm:cxn modelId="{2E4AF8A3-9F59-4EF6-9449-C8405692E863}" type="presOf" srcId="{867EA3B0-1F3E-4417-A8C7-D9FF02F522E7}" destId="{03DBAC74-D8B6-4902-820A-DA4628694602}" srcOrd="0" destOrd="0" presId="urn:microsoft.com/office/officeart/2005/8/layout/hProcess10"/>
    <dgm:cxn modelId="{769329AC-AC46-4A38-B7D8-D7E436D90796}" type="presOf" srcId="{328AAE75-5A8C-4F05-902C-1019A16B2EF9}" destId="{3940B067-D9C4-46B9-80A6-F05F4BF8FB21}" srcOrd="0" destOrd="2" presId="urn:microsoft.com/office/officeart/2005/8/layout/hProcess10"/>
    <dgm:cxn modelId="{55DF5CAF-3E15-441B-B59D-2545D3B6F1B0}" type="presOf" srcId="{C4075F96-E034-4881-9F08-9E42CC4A4B64}" destId="{0A830568-DEC3-4977-9FBC-B90D617DCB21}" srcOrd="0" destOrd="1" presId="urn:microsoft.com/office/officeart/2005/8/layout/hProcess10"/>
    <dgm:cxn modelId="{539258B4-1A1A-4307-8928-09FE546DBEC2}" srcId="{F9AD852F-A324-4B28-BA78-3D7082CBFAA3}" destId="{A19A54CC-2DB0-40D9-8927-CDC90D2360A6}" srcOrd="0" destOrd="0" parTransId="{6FC8038D-9BD2-4A09-9A7E-80BEF12FE325}" sibTransId="{A9C47E7C-EBFD-47CA-8B4D-667273BE14D6}"/>
    <dgm:cxn modelId="{713C12C1-3C71-4D19-826F-69DC9242A051}" srcId="{6CC0BF08-238D-4098-BA04-EF115A03D190}" destId="{F9AD852F-A324-4B28-BA78-3D7082CBFAA3}" srcOrd="2" destOrd="0" parTransId="{36E9BAC5-342C-4865-B968-07E4EAC5141E}" sibTransId="{CBDBAD2A-C4E5-46A0-BE17-4317CF275826}"/>
    <dgm:cxn modelId="{84D024EB-84E9-461B-AC9E-2D06B7882B06}" type="presOf" srcId="{867EA3B0-1F3E-4417-A8C7-D9FF02F522E7}" destId="{3A136B7F-8A83-4896-BCA5-18F03D82F840}" srcOrd="1" destOrd="0" presId="urn:microsoft.com/office/officeart/2005/8/layout/hProcess10"/>
    <dgm:cxn modelId="{98992AEB-8286-4309-B204-73C00D04A3E4}" type="presOf" srcId="{62606350-C1C7-4B0D-8AAD-1C8B5D530D83}" destId="{0A830568-DEC3-4977-9FBC-B90D617DCB21}" srcOrd="0" destOrd="2" presId="urn:microsoft.com/office/officeart/2005/8/layout/hProcess10"/>
    <dgm:cxn modelId="{687E95EC-2D98-44CB-81F1-FEDA4F8B4F6C}" type="presOf" srcId="{CE18BBF6-6F77-41C6-8269-2EDAE91EE36A}" destId="{37ADFEFA-0DCB-463F-99DA-5D63D3799B87}" srcOrd="0" destOrd="2" presId="urn:microsoft.com/office/officeart/2005/8/layout/hProcess10"/>
    <dgm:cxn modelId="{ADAF8DF1-BB1B-4295-8AE4-801A580512F6}" type="presOf" srcId="{66C7860C-454B-40A8-BD56-E44A8FE8B097}" destId="{3940B067-D9C4-46B9-80A6-F05F4BF8FB21}" srcOrd="0" destOrd="0" presId="urn:microsoft.com/office/officeart/2005/8/layout/hProcess10"/>
    <dgm:cxn modelId="{93EE1832-53EB-4992-B299-F1E17D16A746}" type="presParOf" srcId="{1F2F5279-DFA1-4412-AAF0-537045C82907}" destId="{AA6A8057-C9B0-477C-9C0C-C9ED67A24D68}" srcOrd="0" destOrd="0" presId="urn:microsoft.com/office/officeart/2005/8/layout/hProcess10"/>
    <dgm:cxn modelId="{B28B31E2-B0FC-40BA-BCE9-CDA8C2840C36}" type="presParOf" srcId="{AA6A8057-C9B0-477C-9C0C-C9ED67A24D68}" destId="{964BF4C4-077C-4479-9E75-4E66A8D3BAE0}" srcOrd="0" destOrd="0" presId="urn:microsoft.com/office/officeart/2005/8/layout/hProcess10"/>
    <dgm:cxn modelId="{21BBB825-D4FD-4104-9457-5BCDFF77EE05}" type="presParOf" srcId="{AA6A8057-C9B0-477C-9C0C-C9ED67A24D68}" destId="{0A830568-DEC3-4977-9FBC-B90D617DCB21}" srcOrd="1" destOrd="0" presId="urn:microsoft.com/office/officeart/2005/8/layout/hProcess10"/>
    <dgm:cxn modelId="{F15154DB-A3B0-4E4E-9F3B-D5E53D840167}" type="presParOf" srcId="{1F2F5279-DFA1-4412-AAF0-537045C82907}" destId="{03DBAC74-D8B6-4902-820A-DA4628694602}" srcOrd="1" destOrd="0" presId="urn:microsoft.com/office/officeart/2005/8/layout/hProcess10"/>
    <dgm:cxn modelId="{5E925158-A8CE-4D9D-8098-24BF706D7D4F}" type="presParOf" srcId="{03DBAC74-D8B6-4902-820A-DA4628694602}" destId="{3A136B7F-8A83-4896-BCA5-18F03D82F840}" srcOrd="0" destOrd="0" presId="urn:microsoft.com/office/officeart/2005/8/layout/hProcess10"/>
    <dgm:cxn modelId="{48D04E7C-7A9F-40AF-BEA3-60BE4BE156B2}" type="presParOf" srcId="{1F2F5279-DFA1-4412-AAF0-537045C82907}" destId="{8D254FB3-AC82-4B86-8FA3-535A3BBAB8CE}" srcOrd="2" destOrd="0" presId="urn:microsoft.com/office/officeart/2005/8/layout/hProcess10"/>
    <dgm:cxn modelId="{46E64452-708F-4180-8FE9-A5F4624A0E5A}" type="presParOf" srcId="{8D254FB3-AC82-4B86-8FA3-535A3BBAB8CE}" destId="{6B078044-BBDB-49D0-B07C-FE102DA87723}" srcOrd="0" destOrd="0" presId="urn:microsoft.com/office/officeart/2005/8/layout/hProcess10"/>
    <dgm:cxn modelId="{6F464F69-A2AB-4D50-95F2-06086FD4441C}" type="presParOf" srcId="{8D254FB3-AC82-4B86-8FA3-535A3BBAB8CE}" destId="{3940B067-D9C4-46B9-80A6-F05F4BF8FB21}" srcOrd="1" destOrd="0" presId="urn:microsoft.com/office/officeart/2005/8/layout/hProcess10"/>
    <dgm:cxn modelId="{E2CDFEF4-CDDB-4AD0-8F5A-660E2533A2AC}" type="presParOf" srcId="{1F2F5279-DFA1-4412-AAF0-537045C82907}" destId="{3B44F472-C409-42EA-8072-B1519CFD6E9E}" srcOrd="3" destOrd="0" presId="urn:microsoft.com/office/officeart/2005/8/layout/hProcess10"/>
    <dgm:cxn modelId="{FC284209-C786-4D18-9C65-7EA89DEDCD32}" type="presParOf" srcId="{3B44F472-C409-42EA-8072-B1519CFD6E9E}" destId="{BB356911-9CF8-425D-BEC9-7D3FEB91377D}" srcOrd="0" destOrd="0" presId="urn:microsoft.com/office/officeart/2005/8/layout/hProcess10"/>
    <dgm:cxn modelId="{7772E682-D663-411C-A20A-4A0C270CC932}" type="presParOf" srcId="{1F2F5279-DFA1-4412-AAF0-537045C82907}" destId="{9CC4C487-EC19-474D-ABB7-E2B46002D10C}" srcOrd="4" destOrd="0" presId="urn:microsoft.com/office/officeart/2005/8/layout/hProcess10"/>
    <dgm:cxn modelId="{C3D12F0D-F955-4816-BFD6-DABA7968A484}" type="presParOf" srcId="{9CC4C487-EC19-474D-ABB7-E2B46002D10C}" destId="{16D552EB-66B2-4AE5-9A28-944F1EC7F66E}" srcOrd="0" destOrd="0" presId="urn:microsoft.com/office/officeart/2005/8/layout/hProcess10"/>
    <dgm:cxn modelId="{7FE10F17-E890-4985-934F-86989771D13F}" type="presParOf" srcId="{9CC4C487-EC19-474D-ABB7-E2B46002D10C}" destId="{37ADFEFA-0DCB-463F-99DA-5D63D3799B8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8FA726-DDAB-44BF-A139-7BB0341892BF}" type="doc">
      <dgm:prSet loTypeId="urn:microsoft.com/office/officeart/2005/8/layout/b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C7F5D4A-8A33-49CF-AD5A-4E79BC1B81A9}">
      <dgm:prSet phldrT="[Text]" phldr="0" custT="1"/>
      <dgm:spPr/>
      <dgm:t>
        <a:bodyPr anchor="ctr"/>
        <a:lstStyle/>
        <a:p>
          <a:pPr algn="l"/>
          <a:r>
            <a:rPr lang="es-MX" sz="2400" dirty="0">
              <a:latin typeface="Calibri" panose="020F0502020204030204" pitchFamily="34" charset="0"/>
              <a:cs typeface="Calibri" panose="020F0502020204030204" pitchFamily="34" charset="0"/>
            </a:rPr>
            <a:t>10 de Septiembre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A9A11C9-C8CF-4C25-8B7C-FF2B0DA0E109}" type="parTrans" cxnId="{12986ED4-A92F-4408-9328-E65E9FBA097D}">
      <dgm:prSet/>
      <dgm:spPr/>
      <dgm:t>
        <a:bodyPr/>
        <a:lstStyle/>
        <a:p>
          <a:endParaRPr lang="en-US"/>
        </a:p>
      </dgm:t>
    </dgm:pt>
    <dgm:pt modelId="{A65A5A3F-32F2-496F-9F11-FF66F1CEAF0C}" type="sibTrans" cxnId="{12986ED4-A92F-4408-9328-E65E9FBA097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A6117141-5116-4291-9647-108077030FD8}">
      <dgm:prSet phldrT="[Text]" custT="1"/>
      <dgm:spPr/>
      <dgm:t>
        <a:bodyPr anchor="ctr"/>
        <a:lstStyle/>
        <a:p>
          <a:pPr algn="l"/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Acta de </a:t>
          </a: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constitución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aprobada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679B68-9B4A-472A-809E-E5E3F321DCE2}" type="parTrans" cxnId="{7E5DF694-D57D-41E2-978A-02C40BCC7323}">
      <dgm:prSet/>
      <dgm:spPr/>
      <dgm:t>
        <a:bodyPr/>
        <a:lstStyle/>
        <a:p>
          <a:endParaRPr lang="en-US"/>
        </a:p>
      </dgm:t>
    </dgm:pt>
    <dgm:pt modelId="{8E5952BC-FDB6-4D02-924C-F5C4A2EBD61B}" type="sibTrans" cxnId="{7E5DF694-D57D-41E2-978A-02C40BCC7323}">
      <dgm:prSet/>
      <dgm:spPr/>
      <dgm:t>
        <a:bodyPr/>
        <a:lstStyle/>
        <a:p>
          <a:endParaRPr lang="en-US"/>
        </a:p>
      </dgm:t>
    </dgm:pt>
    <dgm:pt modelId="{E4EDAD15-B318-40E5-84C9-BF5A581A7ACE}">
      <dgm:prSet phldrT="[Text]" phldr="0" custT="1"/>
      <dgm:spPr/>
      <dgm:t>
        <a:bodyPr anchor="ctr"/>
        <a:lstStyle/>
        <a:p>
          <a:pPr algn="l"/>
          <a:r>
            <a:rPr lang="es-MX" sz="2400" dirty="0">
              <a:latin typeface="Calibri" panose="020F0502020204030204" pitchFamily="34" charset="0"/>
              <a:cs typeface="Calibri" panose="020F0502020204030204" pitchFamily="34" charset="0"/>
            </a:rPr>
            <a:t>20 de Septiembre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5A553C-CBA8-4274-85AB-D56D7F38225E}" type="parTrans" cxnId="{58D48F03-FB1E-46DF-8C47-85014077D4AD}">
      <dgm:prSet/>
      <dgm:spPr/>
      <dgm:t>
        <a:bodyPr/>
        <a:lstStyle/>
        <a:p>
          <a:endParaRPr lang="en-US"/>
        </a:p>
      </dgm:t>
    </dgm:pt>
    <dgm:pt modelId="{B1CCE645-B990-43F0-AB08-FB4E79E1F5A2}" type="sibTrans" cxnId="{58D48F03-FB1E-46DF-8C47-85014077D4A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56B5B5-F50A-49FE-8929-5EA122B8DEF7}">
      <dgm:prSet phldrT="[Text]" custT="1"/>
      <dgm:spPr/>
      <dgm:t>
        <a:bodyPr anchor="ctr"/>
        <a:lstStyle/>
        <a:p>
          <a:pPr algn="l"/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Requisitos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 y </a:t>
          </a: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diseño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completados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E263BEB-D05D-408A-9D42-AA2FFF337594}" type="parTrans" cxnId="{C9314023-26E1-4FA5-80A7-A45BBA523639}">
      <dgm:prSet/>
      <dgm:spPr/>
      <dgm:t>
        <a:bodyPr/>
        <a:lstStyle/>
        <a:p>
          <a:endParaRPr lang="en-US"/>
        </a:p>
      </dgm:t>
    </dgm:pt>
    <dgm:pt modelId="{2879B957-098A-4245-9831-A437A1D28C8D}" type="sibTrans" cxnId="{C9314023-26E1-4FA5-80A7-A45BBA523639}">
      <dgm:prSet/>
      <dgm:spPr/>
      <dgm:t>
        <a:bodyPr/>
        <a:lstStyle/>
        <a:p>
          <a:endParaRPr lang="en-US"/>
        </a:p>
      </dgm:t>
    </dgm:pt>
    <dgm:pt modelId="{CEE44FE3-1D69-4F0B-B5BE-D74474915A0D}">
      <dgm:prSet phldrT="[Text]" phldr="0" custT="1"/>
      <dgm:spPr/>
      <dgm:t>
        <a:bodyPr anchor="ctr"/>
        <a:lstStyle/>
        <a:p>
          <a:pPr algn="l"/>
          <a:r>
            <a:rPr lang="es-MX" sz="2400" dirty="0">
              <a:latin typeface="Calibri" panose="020F0502020204030204" pitchFamily="34" charset="0"/>
              <a:cs typeface="Calibri" panose="020F0502020204030204" pitchFamily="34" charset="0"/>
            </a:rPr>
            <a:t>30 de Septiembre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F437F5C-9918-4EBE-B04B-82AB5A73884B}" type="parTrans" cxnId="{52B6C650-1915-40D1-9E9C-8E961219893A}">
      <dgm:prSet/>
      <dgm:spPr/>
      <dgm:t>
        <a:bodyPr/>
        <a:lstStyle/>
        <a:p>
          <a:endParaRPr lang="en-US"/>
        </a:p>
      </dgm:t>
    </dgm:pt>
    <dgm:pt modelId="{85C607C5-0566-4957-AF71-BAAA1E302A31}" type="sibTrans" cxnId="{52B6C650-1915-40D1-9E9C-8E961219893A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8E368D2-127D-45AA-8806-C7E4B96876C6}">
      <dgm:prSet phldrT="[Text]" custT="1"/>
      <dgm:spPr/>
      <dgm:t>
        <a:bodyPr anchor="ctr"/>
        <a:lstStyle/>
        <a:p>
          <a:pPr algn="l"/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Sprint 1 </a:t>
          </a:r>
        </a:p>
      </dgm:t>
    </dgm:pt>
    <dgm:pt modelId="{9A31F910-2850-43CA-9C87-144BCCC5931F}" type="parTrans" cxnId="{65BD8DA7-5B1B-4716-ADF7-E2A3DFE578FD}">
      <dgm:prSet/>
      <dgm:spPr/>
      <dgm:t>
        <a:bodyPr/>
        <a:lstStyle/>
        <a:p>
          <a:endParaRPr lang="en-US"/>
        </a:p>
      </dgm:t>
    </dgm:pt>
    <dgm:pt modelId="{B912CC34-0F45-4C09-9946-6713E9580A8F}" type="sibTrans" cxnId="{65BD8DA7-5B1B-4716-ADF7-E2A3DFE578FD}">
      <dgm:prSet/>
      <dgm:spPr/>
      <dgm:t>
        <a:bodyPr/>
        <a:lstStyle/>
        <a:p>
          <a:endParaRPr lang="en-US"/>
        </a:p>
      </dgm:t>
    </dgm:pt>
    <dgm:pt modelId="{F437D2B1-FF25-4352-AE51-6A2997C3F265}">
      <dgm:prSet phldrT="[Text]" phldr="0" custT="1"/>
      <dgm:spPr/>
      <dgm:t>
        <a:bodyPr anchor="ctr"/>
        <a:lstStyle/>
        <a:p>
          <a:pPr algn="l"/>
          <a:r>
            <a:rPr lang="es-MX" sz="2400" dirty="0">
              <a:latin typeface="Calibri" panose="020F0502020204030204" pitchFamily="34" charset="0"/>
              <a:cs typeface="Calibri" panose="020F0502020204030204" pitchFamily="34" charset="0"/>
            </a:rPr>
            <a:t>15 de Octubre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777A87F-2806-425B-B158-63499B256F9C}" type="parTrans" cxnId="{7B8F2510-8075-4FE9-8417-5A8BB5F06E81}">
      <dgm:prSet/>
      <dgm:spPr/>
      <dgm:t>
        <a:bodyPr/>
        <a:lstStyle/>
        <a:p>
          <a:endParaRPr lang="en-US"/>
        </a:p>
      </dgm:t>
    </dgm:pt>
    <dgm:pt modelId="{DB257F7C-F273-4507-A926-40F8D571AB1D}" type="sibTrans" cxnId="{7B8F2510-8075-4FE9-8417-5A8BB5F06E8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981913-C87A-4A83-93ED-EA9597EA2B32}">
      <dgm:prSet phldrT="[Text]" phldr="0" custT="1"/>
      <dgm:spPr/>
      <dgm:t>
        <a:bodyPr anchor="ctr"/>
        <a:lstStyle/>
        <a:p>
          <a:pPr algn="l"/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Sprint 2</a:t>
          </a:r>
        </a:p>
      </dgm:t>
    </dgm:pt>
    <dgm:pt modelId="{11769D05-A83C-4C79-A228-AEB31733F3E0}" type="parTrans" cxnId="{8D04EEC1-B256-4ACD-9A48-981D1D5D3BA6}">
      <dgm:prSet/>
      <dgm:spPr/>
      <dgm:t>
        <a:bodyPr/>
        <a:lstStyle/>
        <a:p>
          <a:endParaRPr lang="en-US"/>
        </a:p>
      </dgm:t>
    </dgm:pt>
    <dgm:pt modelId="{99C1A24C-FEAA-489D-8265-323756B80CCE}" type="sibTrans" cxnId="{8D04EEC1-B256-4ACD-9A48-981D1D5D3BA6}">
      <dgm:prSet/>
      <dgm:spPr/>
      <dgm:t>
        <a:bodyPr/>
        <a:lstStyle/>
        <a:p>
          <a:endParaRPr lang="en-US"/>
        </a:p>
      </dgm:t>
    </dgm:pt>
    <dgm:pt modelId="{B505A5F4-9F98-456F-9259-0980A46C2EA6}">
      <dgm:prSet phldrT="[Text]" phldr="0" custT="1"/>
      <dgm:spPr/>
      <dgm:t>
        <a:bodyPr anchor="ctr"/>
        <a:lstStyle/>
        <a:p>
          <a:pPr algn="l"/>
          <a:r>
            <a:rPr lang="es-MX" sz="2400" dirty="0">
              <a:latin typeface="Calibri" panose="020F0502020204030204" pitchFamily="34" charset="0"/>
              <a:cs typeface="Calibri" panose="020F0502020204030204" pitchFamily="34" charset="0"/>
            </a:rPr>
            <a:t>31 de Octubre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F438E5-F1EA-4464-949E-EF7577B4285F}" type="parTrans" cxnId="{00009F09-11C4-4976-98D4-A78F11591A79}">
      <dgm:prSet/>
      <dgm:spPr/>
      <dgm:t>
        <a:bodyPr/>
        <a:lstStyle/>
        <a:p>
          <a:endParaRPr lang="en-US"/>
        </a:p>
      </dgm:t>
    </dgm:pt>
    <dgm:pt modelId="{60310EF7-34A4-4649-A686-D4D110964A65}" type="sibTrans" cxnId="{00009F09-11C4-4976-98D4-A78F11591A7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8B01DC1D-AD92-472C-8501-5FC16BFB01EA}">
      <dgm:prSet phldrT="[Text]" phldr="0" custT="1"/>
      <dgm:spPr/>
      <dgm:t>
        <a:bodyPr anchor="ctr"/>
        <a:lstStyle/>
        <a:p>
          <a:pPr algn="l"/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Sprint 3</a:t>
          </a:r>
        </a:p>
      </dgm:t>
    </dgm:pt>
    <dgm:pt modelId="{62310525-F28E-4D61-8334-E355DB4E7361}" type="parTrans" cxnId="{E972F8E0-1701-44E8-9A1E-729CB4102307}">
      <dgm:prSet/>
      <dgm:spPr/>
      <dgm:t>
        <a:bodyPr/>
        <a:lstStyle/>
        <a:p>
          <a:endParaRPr lang="en-US"/>
        </a:p>
      </dgm:t>
    </dgm:pt>
    <dgm:pt modelId="{79B77B9E-1296-47CB-9BB7-96ADB3916D64}" type="sibTrans" cxnId="{E972F8E0-1701-44E8-9A1E-729CB4102307}">
      <dgm:prSet/>
      <dgm:spPr/>
      <dgm:t>
        <a:bodyPr/>
        <a:lstStyle/>
        <a:p>
          <a:endParaRPr lang="en-US"/>
        </a:p>
      </dgm:t>
    </dgm:pt>
    <dgm:pt modelId="{D66D162C-97B1-4E58-97E1-07EA3D2EB716}">
      <dgm:prSet phldrT="[Text]" phldr="0" custT="1"/>
      <dgm:spPr/>
      <dgm:t>
        <a:bodyPr anchor="ctr"/>
        <a:lstStyle/>
        <a:p>
          <a:pPr algn="l"/>
          <a:r>
            <a:rPr lang="es-MX" sz="2400" dirty="0">
              <a:latin typeface="Calibri" panose="020F0502020204030204" pitchFamily="34" charset="0"/>
              <a:cs typeface="Calibri" panose="020F0502020204030204" pitchFamily="34" charset="0"/>
            </a:rPr>
            <a:t>11 de Noviembre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B0CC8A-A0EB-4D99-9F15-E483FE12AAFE}" type="parTrans" cxnId="{E25AFC56-C160-4B7E-8A5D-D72587ECB130}">
      <dgm:prSet/>
      <dgm:spPr/>
      <dgm:t>
        <a:bodyPr/>
        <a:lstStyle/>
        <a:p>
          <a:endParaRPr lang="en-US"/>
        </a:p>
      </dgm:t>
    </dgm:pt>
    <dgm:pt modelId="{319B4352-7EA5-45CC-AE46-959540678B10}" type="sibTrans" cxnId="{E25AFC56-C160-4B7E-8A5D-D72587ECB13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697499E-8C15-47BC-821E-05F521A64040}">
      <dgm:prSet phldrT="[Text]" phldr="0" custT="1"/>
      <dgm:spPr/>
      <dgm:t>
        <a:bodyPr anchor="ctr"/>
        <a:lstStyle/>
        <a:p>
          <a:pPr algn="l"/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Sprint 4</a:t>
          </a:r>
        </a:p>
      </dgm:t>
    </dgm:pt>
    <dgm:pt modelId="{69F7A060-D11A-41D6-9FB8-73AC1068CE0B}" type="parTrans" cxnId="{3D5B9D10-6525-45E3-9BE7-4C7B76400A0D}">
      <dgm:prSet/>
      <dgm:spPr/>
      <dgm:t>
        <a:bodyPr/>
        <a:lstStyle/>
        <a:p>
          <a:endParaRPr lang="en-US"/>
        </a:p>
      </dgm:t>
    </dgm:pt>
    <dgm:pt modelId="{B4A232CE-8943-4A74-A7BF-6BD203417123}" type="sibTrans" cxnId="{3D5B9D10-6525-45E3-9BE7-4C7B76400A0D}">
      <dgm:prSet/>
      <dgm:spPr/>
      <dgm:t>
        <a:bodyPr/>
        <a:lstStyle/>
        <a:p>
          <a:endParaRPr lang="en-US"/>
        </a:p>
      </dgm:t>
    </dgm:pt>
    <dgm:pt modelId="{70088F0C-16C2-4BA9-B531-41D6E8A16807}">
      <dgm:prSet phldrT="[Text]" phldr="0" custT="1"/>
      <dgm:spPr/>
      <dgm:t>
        <a:bodyPr anchor="ctr"/>
        <a:lstStyle/>
        <a:p>
          <a:pPr algn="l"/>
          <a:r>
            <a:rPr lang="es-MX" sz="2400" dirty="0">
              <a:latin typeface="Calibri" panose="020F0502020204030204" pitchFamily="34" charset="0"/>
              <a:cs typeface="Calibri" panose="020F0502020204030204" pitchFamily="34" charset="0"/>
            </a:rPr>
            <a:t>18 de Noviembre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C3BAE1-87AD-446B-948E-AAF6FC7C79FF}" type="parTrans" cxnId="{FE4843A4-5368-4D72-A7F1-ED90383FCBB7}">
      <dgm:prSet/>
      <dgm:spPr/>
      <dgm:t>
        <a:bodyPr/>
        <a:lstStyle/>
        <a:p>
          <a:endParaRPr lang="en-US"/>
        </a:p>
      </dgm:t>
    </dgm:pt>
    <dgm:pt modelId="{62DEF41B-09AF-4826-890F-756646751BF8}" type="sibTrans" cxnId="{FE4843A4-5368-4D72-A7F1-ED90383FCBB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D5C9F2A0-E689-4039-87FB-BD4904D17B73}">
      <dgm:prSet phldrT="[Text]" phldr="0" custT="1"/>
      <dgm:spPr/>
      <dgm:t>
        <a:bodyPr anchor="ctr"/>
        <a:lstStyle/>
        <a:p>
          <a:pPr algn="l"/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Pruebas finales y documentación técnica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0FE157B-A2BC-4313-B8F5-305A5F27E932}" type="parTrans" cxnId="{D1D46805-B520-4B5B-A6D8-6FF8E39CB3FA}">
      <dgm:prSet/>
      <dgm:spPr/>
      <dgm:t>
        <a:bodyPr/>
        <a:lstStyle/>
        <a:p>
          <a:endParaRPr lang="en-US"/>
        </a:p>
      </dgm:t>
    </dgm:pt>
    <dgm:pt modelId="{629B2AC7-342B-4146-B9CD-7A37FC7EDAE9}" type="sibTrans" cxnId="{D1D46805-B520-4B5B-A6D8-6FF8E39CB3FA}">
      <dgm:prSet/>
      <dgm:spPr/>
      <dgm:t>
        <a:bodyPr/>
        <a:lstStyle/>
        <a:p>
          <a:endParaRPr lang="en-US"/>
        </a:p>
      </dgm:t>
    </dgm:pt>
    <dgm:pt modelId="{5AB85137-850E-4D6B-9767-22DB8B7B3E2C}">
      <dgm:prSet phldrT="[Text]" phldr="0" custT="1"/>
      <dgm:spPr/>
      <dgm:t>
        <a:bodyPr anchor="ctr"/>
        <a:lstStyle/>
        <a:p>
          <a:pPr algn="l"/>
          <a:r>
            <a:rPr lang="es-MX" sz="2400" dirty="0">
              <a:latin typeface="Calibri" panose="020F0502020204030204" pitchFamily="34" charset="0"/>
              <a:cs typeface="Calibri" panose="020F0502020204030204" pitchFamily="34" charset="0"/>
            </a:rPr>
            <a:t>22 de Noviembre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07ACD1-D17E-4269-A585-E985915D8A19}" type="parTrans" cxnId="{100F6AF3-CBCF-4E84-83FB-EB080EE8A6E5}">
      <dgm:prSet/>
      <dgm:spPr/>
      <dgm:t>
        <a:bodyPr/>
        <a:lstStyle/>
        <a:p>
          <a:endParaRPr lang="en-US"/>
        </a:p>
      </dgm:t>
    </dgm:pt>
    <dgm:pt modelId="{1F328EC9-C3A6-4F35-9CBF-D1E564DEC83C}" type="sibTrans" cxnId="{100F6AF3-CBCF-4E84-83FB-EB080EE8A6E5}">
      <dgm:prSet/>
      <dgm:spPr/>
      <dgm:t>
        <a:bodyPr/>
        <a:lstStyle/>
        <a:p>
          <a:endParaRPr lang="en-US"/>
        </a:p>
      </dgm:t>
    </dgm:pt>
    <dgm:pt modelId="{2C6C702A-7C4F-44CD-9A97-937B49C2ABBA}">
      <dgm:prSet phldrT="[Text]" phldr="0" custT="1"/>
      <dgm:spPr/>
      <dgm:t>
        <a:bodyPr anchor="ctr"/>
        <a:lstStyle/>
        <a:p>
          <a:pPr algn="l"/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Defensa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 y </a:t>
          </a:r>
          <a:r>
            <a:rPr lang="en-US" sz="1800" dirty="0" err="1">
              <a:latin typeface="Calibri" panose="020F0502020204030204" pitchFamily="34" charset="0"/>
              <a:cs typeface="Calibri" panose="020F0502020204030204" pitchFamily="34" charset="0"/>
            </a:rPr>
            <a:t>entrega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 final</a:t>
          </a:r>
        </a:p>
      </dgm:t>
    </dgm:pt>
    <dgm:pt modelId="{4A5F9F9B-2C0F-4E09-8D0A-33E3228EC47F}" type="parTrans" cxnId="{C633437C-E19D-4581-9CB2-4850D64C5200}">
      <dgm:prSet/>
      <dgm:spPr/>
      <dgm:t>
        <a:bodyPr/>
        <a:lstStyle/>
        <a:p>
          <a:endParaRPr lang="en-US"/>
        </a:p>
      </dgm:t>
    </dgm:pt>
    <dgm:pt modelId="{CDD30FAF-9CDB-4FEA-85E7-7D0D140FDA50}" type="sibTrans" cxnId="{C633437C-E19D-4581-9CB2-4850D64C5200}">
      <dgm:prSet/>
      <dgm:spPr/>
      <dgm:t>
        <a:bodyPr/>
        <a:lstStyle/>
        <a:p>
          <a:endParaRPr lang="en-US"/>
        </a:p>
      </dgm:t>
    </dgm:pt>
    <dgm:pt modelId="{FD5B0291-71B8-41E0-B687-14E681D3678D}">
      <dgm:prSet custT="1"/>
      <dgm:spPr/>
      <dgm:t>
        <a:bodyPr anchor="ctr"/>
        <a:lstStyle/>
        <a:p>
          <a:pPr algn="l"/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Módulo de autenticación, organizaciones y CRUD </a:t>
          </a:r>
          <a:r>
            <a:rPr lang="es-ES" sz="1800">
              <a:latin typeface="Calibri" panose="020F0502020204030204" pitchFamily="34" charset="0"/>
              <a:cs typeface="Calibri" panose="020F0502020204030204" pitchFamily="34" charset="0"/>
            </a:rPr>
            <a:t>de publicaciones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40281B-DE7B-4B15-A4E5-C08ED238E1FF}" type="parTrans" cxnId="{8B173482-882F-4F9E-9CC6-4A5CCA170A65}">
      <dgm:prSet/>
      <dgm:spPr/>
      <dgm:t>
        <a:bodyPr/>
        <a:lstStyle/>
        <a:p>
          <a:endParaRPr lang="en-US"/>
        </a:p>
      </dgm:t>
    </dgm:pt>
    <dgm:pt modelId="{BC5BC06F-3BA1-41DF-A1E7-FA5B2154EAC7}" type="sibTrans" cxnId="{8B173482-882F-4F9E-9CC6-4A5CCA170A65}">
      <dgm:prSet/>
      <dgm:spPr/>
      <dgm:t>
        <a:bodyPr/>
        <a:lstStyle/>
        <a:p>
          <a:endParaRPr lang="en-US"/>
        </a:p>
      </dgm:t>
    </dgm:pt>
    <dgm:pt modelId="{2E9E3A7A-0A33-4C33-A2B8-071D6FF1D1DF}">
      <dgm:prSet custT="1"/>
      <dgm:spPr/>
      <dgm:t>
        <a:bodyPr anchor="ctr"/>
        <a:lstStyle/>
        <a:p>
          <a:pPr algn="l"/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Scheduler/Jobs funcionando y publicación en 1 red social.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49430B-369C-443E-B192-E01BDBEBD03C}" type="parTrans" cxnId="{5C3B20A5-029E-4680-9ABE-D4FC942FBD17}">
      <dgm:prSet/>
      <dgm:spPr/>
      <dgm:t>
        <a:bodyPr/>
        <a:lstStyle/>
        <a:p>
          <a:endParaRPr lang="en-US"/>
        </a:p>
      </dgm:t>
    </dgm:pt>
    <dgm:pt modelId="{A6EE2BBF-C317-411F-9776-A8778BBC3879}" type="sibTrans" cxnId="{5C3B20A5-029E-4680-9ABE-D4FC942FBD17}">
      <dgm:prSet/>
      <dgm:spPr/>
      <dgm:t>
        <a:bodyPr/>
        <a:lstStyle/>
        <a:p>
          <a:endParaRPr lang="en-US"/>
        </a:p>
      </dgm:t>
    </dgm:pt>
    <dgm:pt modelId="{76C0338F-49F5-4C08-BCCF-01A03708605C}">
      <dgm:prSet custT="1"/>
      <dgm:spPr/>
      <dgm:t>
        <a:bodyPr anchor="ctr"/>
        <a:lstStyle/>
        <a:p>
          <a:pPr algn="l"/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Integración con 2ª y 3ª red + manejo de medios (imágenes)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1E73EB-E968-446C-91AA-951D2A8C7B14}" type="parTrans" cxnId="{73524384-A84D-4C46-9E4D-B152F5F490B9}">
      <dgm:prSet/>
      <dgm:spPr/>
      <dgm:t>
        <a:bodyPr/>
        <a:lstStyle/>
        <a:p>
          <a:endParaRPr lang="en-US"/>
        </a:p>
      </dgm:t>
    </dgm:pt>
    <dgm:pt modelId="{4279B08B-E6AB-44F1-B1DE-DEEFA6A605E7}" type="sibTrans" cxnId="{73524384-A84D-4C46-9E4D-B152F5F490B9}">
      <dgm:prSet/>
      <dgm:spPr/>
      <dgm:t>
        <a:bodyPr/>
        <a:lstStyle/>
        <a:p>
          <a:endParaRPr lang="en-US"/>
        </a:p>
      </dgm:t>
    </dgm:pt>
    <dgm:pt modelId="{476EA31D-B228-401E-87DC-6C8DD2B3EBE0}">
      <dgm:prSet custT="1"/>
      <dgm:spPr/>
      <dgm:t>
        <a:bodyPr anchor="ctr"/>
        <a:lstStyle/>
        <a:p>
          <a:pPr algn="l"/>
          <a:r>
            <a:rPr lang="es-ES" sz="1800" dirty="0" err="1">
              <a:latin typeface="Calibri" panose="020F0502020204030204" pitchFamily="34" charset="0"/>
              <a:cs typeface="Calibri" panose="020F0502020204030204" pitchFamily="34" charset="0"/>
            </a:rPr>
            <a:t>Feed</a:t>
          </a:r>
          <a:r>
            <a:rPr lang="es-ES" sz="1800" dirty="0">
              <a:latin typeface="Calibri" panose="020F0502020204030204" pitchFamily="34" charset="0"/>
              <a:cs typeface="Calibri" panose="020F0502020204030204" pitchFamily="34" charset="0"/>
            </a:rPr>
            <a:t> de publicaciones realizadas en plataforma</a:t>
          </a:r>
          <a:endParaRPr lang="en-U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60B0945-C38E-4182-89E0-22EA18069BD0}" type="parTrans" cxnId="{DE3A8762-6F3C-4201-A226-6A113D25FCFA}">
      <dgm:prSet/>
      <dgm:spPr/>
      <dgm:t>
        <a:bodyPr/>
        <a:lstStyle/>
        <a:p>
          <a:endParaRPr lang="en-US"/>
        </a:p>
      </dgm:t>
    </dgm:pt>
    <dgm:pt modelId="{A09C4CB2-9D2A-4BC5-887A-AA5E23A48CF9}" type="sibTrans" cxnId="{DE3A8762-6F3C-4201-A226-6A113D25FCFA}">
      <dgm:prSet/>
      <dgm:spPr/>
      <dgm:t>
        <a:bodyPr/>
        <a:lstStyle/>
        <a:p>
          <a:endParaRPr lang="en-US"/>
        </a:p>
      </dgm:t>
    </dgm:pt>
    <dgm:pt modelId="{126D7E41-E45D-4F70-A10A-F973A45E50AB}" type="pres">
      <dgm:prSet presAssocID="{418FA726-DDAB-44BF-A139-7BB0341892BF}" presName="Name0" presStyleCnt="0">
        <dgm:presLayoutVars>
          <dgm:dir/>
          <dgm:resizeHandles/>
        </dgm:presLayoutVars>
      </dgm:prSet>
      <dgm:spPr/>
    </dgm:pt>
    <dgm:pt modelId="{F35BE08E-5AF7-4E92-94DF-06D573194289}" type="pres">
      <dgm:prSet presAssocID="{AC7F5D4A-8A33-49CF-AD5A-4E79BC1B81A9}" presName="compNode" presStyleCnt="0"/>
      <dgm:spPr/>
    </dgm:pt>
    <dgm:pt modelId="{78A2E4A6-8E93-47DA-B018-F4E1BDE096E0}" type="pres">
      <dgm:prSet presAssocID="{AC7F5D4A-8A33-49CF-AD5A-4E79BC1B81A9}" presName="dummyConnPt" presStyleCnt="0"/>
      <dgm:spPr/>
    </dgm:pt>
    <dgm:pt modelId="{675060B0-4110-4F12-8016-7027A85D3C0C}" type="pres">
      <dgm:prSet presAssocID="{AC7F5D4A-8A33-49CF-AD5A-4E79BC1B81A9}" presName="node" presStyleLbl="node1" presStyleIdx="0" presStyleCnt="8" custScaleX="169483" custScaleY="108587" custLinFactNeighborY="-59817">
        <dgm:presLayoutVars>
          <dgm:bulletEnabled val="1"/>
        </dgm:presLayoutVars>
      </dgm:prSet>
      <dgm:spPr/>
    </dgm:pt>
    <dgm:pt modelId="{806D90AB-6349-46C3-A8F6-52FF7FB27B72}" type="pres">
      <dgm:prSet presAssocID="{A65A5A3F-32F2-496F-9F11-FF66F1CEAF0C}" presName="sibTrans" presStyleLbl="bgSibTrans2D1" presStyleIdx="0" presStyleCnt="7" custLinFactNeighborX="28977" custLinFactNeighborY="-14289"/>
      <dgm:spPr/>
    </dgm:pt>
    <dgm:pt modelId="{B98B9145-4E0A-459F-AECC-556BB9107A66}" type="pres">
      <dgm:prSet presAssocID="{E4EDAD15-B318-40E5-84C9-BF5A581A7ACE}" presName="compNode" presStyleCnt="0"/>
      <dgm:spPr/>
    </dgm:pt>
    <dgm:pt modelId="{3A4ABF5E-3E6D-4DC7-9F59-D523D14992FE}" type="pres">
      <dgm:prSet presAssocID="{E4EDAD15-B318-40E5-84C9-BF5A581A7ACE}" presName="dummyConnPt" presStyleCnt="0"/>
      <dgm:spPr/>
    </dgm:pt>
    <dgm:pt modelId="{C9F06F08-CBB7-4DBE-A828-C29A3763B918}" type="pres">
      <dgm:prSet presAssocID="{E4EDAD15-B318-40E5-84C9-BF5A581A7ACE}" presName="node" presStyleLbl="node1" presStyleIdx="1" presStyleCnt="8" custScaleX="169483" custScaleY="99571" custLinFactNeighborY="-24245">
        <dgm:presLayoutVars>
          <dgm:bulletEnabled val="1"/>
        </dgm:presLayoutVars>
      </dgm:prSet>
      <dgm:spPr/>
    </dgm:pt>
    <dgm:pt modelId="{DB299908-3FBE-40DE-9162-2252DE3FD1DB}" type="pres">
      <dgm:prSet presAssocID="{B1CCE645-B990-43F0-AB08-FB4E79E1F5A2}" presName="sibTrans" presStyleLbl="bgSibTrans2D1" presStyleIdx="1" presStyleCnt="7" custLinFactNeighborX="25519" custLinFactNeighborY="-644"/>
      <dgm:spPr/>
    </dgm:pt>
    <dgm:pt modelId="{7C175F64-896D-4552-BCDB-10A957504CEA}" type="pres">
      <dgm:prSet presAssocID="{CEE44FE3-1D69-4F0B-B5BE-D74474915A0D}" presName="compNode" presStyleCnt="0"/>
      <dgm:spPr/>
    </dgm:pt>
    <dgm:pt modelId="{DA8A59E2-CB1C-4FFB-A870-10505EAB2BA3}" type="pres">
      <dgm:prSet presAssocID="{CEE44FE3-1D69-4F0B-B5BE-D74474915A0D}" presName="dummyConnPt" presStyleCnt="0"/>
      <dgm:spPr/>
    </dgm:pt>
    <dgm:pt modelId="{E8A53854-D4AC-4659-A8E2-0CDA07B3375F}" type="pres">
      <dgm:prSet presAssocID="{CEE44FE3-1D69-4F0B-B5BE-D74474915A0D}" presName="node" presStyleLbl="node1" presStyleIdx="2" presStyleCnt="8" custScaleX="169483" custScaleY="163332">
        <dgm:presLayoutVars>
          <dgm:bulletEnabled val="1"/>
        </dgm:presLayoutVars>
      </dgm:prSet>
      <dgm:spPr/>
    </dgm:pt>
    <dgm:pt modelId="{F7C630B1-3F1B-41B5-AD3A-E5AD1D4BD036}" type="pres">
      <dgm:prSet presAssocID="{85C607C5-0566-4957-AF71-BAAA1E302A31}" presName="sibTrans" presStyleLbl="bgSibTrans2D1" presStyleIdx="2" presStyleCnt="7" custAng="21440990" custLinFactY="76185" custLinFactNeighborX="-922" custLinFactNeighborY="100000"/>
      <dgm:spPr/>
    </dgm:pt>
    <dgm:pt modelId="{1D8FE30A-53FC-4F12-A895-012BBAA80EB8}" type="pres">
      <dgm:prSet presAssocID="{F437D2B1-FF25-4352-AE51-6A2997C3F265}" presName="compNode" presStyleCnt="0"/>
      <dgm:spPr/>
    </dgm:pt>
    <dgm:pt modelId="{4DA5F08E-6A23-45E3-B467-DE805B46EDAF}" type="pres">
      <dgm:prSet presAssocID="{F437D2B1-FF25-4352-AE51-6A2997C3F265}" presName="dummyConnPt" presStyleCnt="0"/>
      <dgm:spPr/>
    </dgm:pt>
    <dgm:pt modelId="{6F958717-EAA5-4A21-B1D9-CA9CB7218311}" type="pres">
      <dgm:prSet presAssocID="{F437D2B1-FF25-4352-AE51-6A2997C3F265}" presName="node" presStyleLbl="node1" presStyleIdx="3" presStyleCnt="8" custScaleX="169483" custScaleY="132170">
        <dgm:presLayoutVars>
          <dgm:bulletEnabled val="1"/>
        </dgm:presLayoutVars>
      </dgm:prSet>
      <dgm:spPr/>
    </dgm:pt>
    <dgm:pt modelId="{285E9E8D-E9B9-40B5-8A70-4D87EE0C8C2E}" type="pres">
      <dgm:prSet presAssocID="{DB257F7C-F273-4507-A926-40F8D571AB1D}" presName="sibTrans" presStyleLbl="bgSibTrans2D1" presStyleIdx="3" presStyleCnt="7" custLinFactNeighborX="29356" custLinFactNeighborY="-644"/>
      <dgm:spPr/>
    </dgm:pt>
    <dgm:pt modelId="{BCA69BFB-B7FC-417D-962C-AB77250A44E6}" type="pres">
      <dgm:prSet presAssocID="{B505A5F4-9F98-456F-9259-0980A46C2EA6}" presName="compNode" presStyleCnt="0"/>
      <dgm:spPr/>
    </dgm:pt>
    <dgm:pt modelId="{C01CECB0-6710-4241-8F6E-F3CF50EB17C3}" type="pres">
      <dgm:prSet presAssocID="{B505A5F4-9F98-456F-9259-0980A46C2EA6}" presName="dummyConnPt" presStyleCnt="0"/>
      <dgm:spPr/>
    </dgm:pt>
    <dgm:pt modelId="{A68918E3-2486-455A-BE28-010ED46B694D}" type="pres">
      <dgm:prSet presAssocID="{B505A5F4-9F98-456F-9259-0980A46C2EA6}" presName="node" presStyleLbl="node1" presStyleIdx="4" presStyleCnt="8" custScaleX="169483" custScaleY="132170">
        <dgm:presLayoutVars>
          <dgm:bulletEnabled val="1"/>
        </dgm:presLayoutVars>
      </dgm:prSet>
      <dgm:spPr/>
    </dgm:pt>
    <dgm:pt modelId="{FA9E8111-1FC2-4780-B893-2B57BA8CCF3A}" type="pres">
      <dgm:prSet presAssocID="{60310EF7-34A4-4649-A686-D4D110964A65}" presName="sibTrans" presStyleLbl="bgSibTrans2D1" presStyleIdx="4" presStyleCnt="7" custAng="76396" custLinFactNeighborX="24976" custLinFactNeighborY="-8628"/>
      <dgm:spPr/>
    </dgm:pt>
    <dgm:pt modelId="{A72E4E6A-CF49-4280-838B-846CD30D86AD}" type="pres">
      <dgm:prSet presAssocID="{D66D162C-97B1-4E58-97E1-07EA3D2EB716}" presName="compNode" presStyleCnt="0"/>
      <dgm:spPr/>
    </dgm:pt>
    <dgm:pt modelId="{FBA38439-FF0E-464E-9C86-693C27199A94}" type="pres">
      <dgm:prSet presAssocID="{D66D162C-97B1-4E58-97E1-07EA3D2EB716}" presName="dummyConnPt" presStyleCnt="0"/>
      <dgm:spPr/>
    </dgm:pt>
    <dgm:pt modelId="{0C66026E-7C17-45D7-9960-8DB0F9CE90E3}" type="pres">
      <dgm:prSet presAssocID="{D66D162C-97B1-4E58-97E1-07EA3D2EB716}" presName="node" presStyleLbl="node1" presStyleIdx="5" presStyleCnt="8" custScaleX="169483" custScaleY="158534" custLinFactNeighborX="-2373" custLinFactNeighborY="-8359">
        <dgm:presLayoutVars>
          <dgm:bulletEnabled val="1"/>
        </dgm:presLayoutVars>
      </dgm:prSet>
      <dgm:spPr/>
    </dgm:pt>
    <dgm:pt modelId="{8294B694-72AA-42FE-83C9-053E6147255D}" type="pres">
      <dgm:prSet presAssocID="{319B4352-7EA5-45CC-AE46-959540678B10}" presName="sibTrans" presStyleLbl="bgSibTrans2D1" presStyleIdx="5" presStyleCnt="7" custAng="182222"/>
      <dgm:spPr/>
    </dgm:pt>
    <dgm:pt modelId="{E12F735A-CE23-4A89-80FB-CAFD42467AE7}" type="pres">
      <dgm:prSet presAssocID="{70088F0C-16C2-4BA9-B531-41D6E8A16807}" presName="compNode" presStyleCnt="0"/>
      <dgm:spPr/>
    </dgm:pt>
    <dgm:pt modelId="{47B63270-5689-4603-9056-36D5EADDFAAA}" type="pres">
      <dgm:prSet presAssocID="{70088F0C-16C2-4BA9-B531-41D6E8A16807}" presName="dummyConnPt" presStyleCnt="0"/>
      <dgm:spPr/>
    </dgm:pt>
    <dgm:pt modelId="{C64D4F03-02A1-43ED-BA7F-0A52392BFF09}" type="pres">
      <dgm:prSet presAssocID="{70088F0C-16C2-4BA9-B531-41D6E8A16807}" presName="node" presStyleLbl="node1" presStyleIdx="6" presStyleCnt="8" custScaleX="169483" custScaleY="108587" custLinFactNeighborX="-4937" custLinFactNeighborY="-1016">
        <dgm:presLayoutVars>
          <dgm:bulletEnabled val="1"/>
        </dgm:presLayoutVars>
      </dgm:prSet>
      <dgm:spPr/>
    </dgm:pt>
    <dgm:pt modelId="{92B336A1-21C0-4EDA-A968-0E6B0AF67570}" type="pres">
      <dgm:prSet presAssocID="{62DEF41B-09AF-4826-890F-756646751BF8}" presName="sibTrans" presStyleLbl="bgSibTrans2D1" presStyleIdx="6" presStyleCnt="7" custAng="84576" custLinFactNeighborX="28885" custLinFactNeighborY="-7599"/>
      <dgm:spPr/>
    </dgm:pt>
    <dgm:pt modelId="{77A16AF8-69F9-4F58-851B-2E2ADEBE139C}" type="pres">
      <dgm:prSet presAssocID="{5AB85137-850E-4D6B-9767-22DB8B7B3E2C}" presName="compNode" presStyleCnt="0"/>
      <dgm:spPr/>
    </dgm:pt>
    <dgm:pt modelId="{386DA4BE-0FB3-435F-9F24-E03D04AB6F28}" type="pres">
      <dgm:prSet presAssocID="{5AB85137-850E-4D6B-9767-22DB8B7B3E2C}" presName="dummyConnPt" presStyleCnt="0"/>
      <dgm:spPr/>
    </dgm:pt>
    <dgm:pt modelId="{9695DA87-E73C-4364-A315-24E493E465E5}" type="pres">
      <dgm:prSet presAssocID="{5AB85137-850E-4D6B-9767-22DB8B7B3E2C}" presName="node" presStyleLbl="node1" presStyleIdx="7" presStyleCnt="8" custScaleX="169483" custScaleY="82068" custLinFactNeighborX="13" custLinFactNeighborY="48576">
        <dgm:presLayoutVars>
          <dgm:bulletEnabled val="1"/>
        </dgm:presLayoutVars>
      </dgm:prSet>
      <dgm:spPr/>
    </dgm:pt>
  </dgm:ptLst>
  <dgm:cxnLst>
    <dgm:cxn modelId="{58D48F03-FB1E-46DF-8C47-85014077D4AD}" srcId="{418FA726-DDAB-44BF-A139-7BB0341892BF}" destId="{E4EDAD15-B318-40E5-84C9-BF5A581A7ACE}" srcOrd="1" destOrd="0" parTransId="{435A553C-CBA8-4274-85AB-D56D7F38225E}" sibTransId="{B1CCE645-B990-43F0-AB08-FB4E79E1F5A2}"/>
    <dgm:cxn modelId="{E5D6BC04-4229-45E2-915C-4D34D7D1B6F6}" type="presOf" srcId="{A6117141-5116-4291-9647-108077030FD8}" destId="{675060B0-4110-4F12-8016-7027A85D3C0C}" srcOrd="0" destOrd="1" presId="urn:microsoft.com/office/officeart/2005/8/layout/bProcess4"/>
    <dgm:cxn modelId="{D1D46805-B520-4B5B-A6D8-6FF8E39CB3FA}" srcId="{70088F0C-16C2-4BA9-B531-41D6E8A16807}" destId="{D5C9F2A0-E689-4039-87FB-BD4904D17B73}" srcOrd="0" destOrd="0" parTransId="{B0FE157B-A2BC-4313-B8F5-305A5F27E932}" sibTransId="{629B2AC7-342B-4146-B9CD-7A37FC7EDAE9}"/>
    <dgm:cxn modelId="{00009F09-11C4-4976-98D4-A78F11591A79}" srcId="{418FA726-DDAB-44BF-A139-7BB0341892BF}" destId="{B505A5F4-9F98-456F-9259-0980A46C2EA6}" srcOrd="4" destOrd="0" parTransId="{92F438E5-F1EA-4464-949E-EF7577B4285F}" sibTransId="{60310EF7-34A4-4649-A686-D4D110964A65}"/>
    <dgm:cxn modelId="{E0BCA70A-4D2A-402D-AE11-DEB9926F6FFB}" type="presOf" srcId="{418FA726-DDAB-44BF-A139-7BB0341892BF}" destId="{126D7E41-E45D-4F70-A10A-F973A45E50AB}" srcOrd="0" destOrd="0" presId="urn:microsoft.com/office/officeart/2005/8/layout/bProcess4"/>
    <dgm:cxn modelId="{7B8F2510-8075-4FE9-8417-5A8BB5F06E81}" srcId="{418FA726-DDAB-44BF-A139-7BB0341892BF}" destId="{F437D2B1-FF25-4352-AE51-6A2997C3F265}" srcOrd="3" destOrd="0" parTransId="{C777A87F-2806-425B-B158-63499B256F9C}" sibTransId="{DB257F7C-F273-4507-A926-40F8D571AB1D}"/>
    <dgm:cxn modelId="{3D5B9D10-6525-45E3-9BE7-4C7B76400A0D}" srcId="{D66D162C-97B1-4E58-97E1-07EA3D2EB716}" destId="{6697499E-8C15-47BC-821E-05F521A64040}" srcOrd="0" destOrd="0" parTransId="{69F7A060-D11A-41D6-9FB8-73AC1068CE0B}" sibTransId="{B4A232CE-8943-4A74-A7BF-6BD203417123}"/>
    <dgm:cxn modelId="{7D586A14-7B82-40D8-8B83-22BB427420E8}" type="presOf" srcId="{62DEF41B-09AF-4826-890F-756646751BF8}" destId="{92B336A1-21C0-4EDA-A968-0E6B0AF67570}" srcOrd="0" destOrd="0" presId="urn:microsoft.com/office/officeart/2005/8/layout/bProcess4"/>
    <dgm:cxn modelId="{C9314023-26E1-4FA5-80A7-A45BBA523639}" srcId="{E4EDAD15-B318-40E5-84C9-BF5A581A7ACE}" destId="{F356B5B5-F50A-49FE-8929-5EA122B8DEF7}" srcOrd="0" destOrd="0" parTransId="{6E263BEB-D05D-408A-9D42-AA2FFF337594}" sibTransId="{2879B957-098A-4245-9831-A437A1D28C8D}"/>
    <dgm:cxn modelId="{646D3636-1AFF-45E8-8E46-61974BE70109}" type="presOf" srcId="{B505A5F4-9F98-456F-9259-0980A46C2EA6}" destId="{A68918E3-2486-455A-BE28-010ED46B694D}" srcOrd="0" destOrd="0" presId="urn:microsoft.com/office/officeart/2005/8/layout/bProcess4"/>
    <dgm:cxn modelId="{21436338-1280-4243-ADF7-5ACF43BF396C}" type="presOf" srcId="{76C0338F-49F5-4C08-BCCF-01A03708605C}" destId="{A68918E3-2486-455A-BE28-010ED46B694D}" srcOrd="0" destOrd="2" presId="urn:microsoft.com/office/officeart/2005/8/layout/bProcess4"/>
    <dgm:cxn modelId="{48876E3A-CC75-40E0-89AF-9C472455C31D}" type="presOf" srcId="{A65A5A3F-32F2-496F-9F11-FF66F1CEAF0C}" destId="{806D90AB-6349-46C3-A8F6-52FF7FB27B72}" srcOrd="0" destOrd="0" presId="urn:microsoft.com/office/officeart/2005/8/layout/bProcess4"/>
    <dgm:cxn modelId="{50A54D3D-E7D2-413C-B156-37ACA4ED52F4}" type="presOf" srcId="{CEE44FE3-1D69-4F0B-B5BE-D74474915A0D}" destId="{E8A53854-D4AC-4659-A8E2-0CDA07B3375F}" srcOrd="0" destOrd="0" presId="urn:microsoft.com/office/officeart/2005/8/layout/bProcess4"/>
    <dgm:cxn modelId="{9FB7645F-44EA-4A2A-B518-1DCA1C22B1BF}" type="presOf" srcId="{5AB85137-850E-4D6B-9767-22DB8B7B3E2C}" destId="{9695DA87-E73C-4364-A315-24E493E465E5}" srcOrd="0" destOrd="0" presId="urn:microsoft.com/office/officeart/2005/8/layout/bProcess4"/>
    <dgm:cxn modelId="{61AFFB5F-6ED0-482D-9378-9A6724507512}" type="presOf" srcId="{2E9E3A7A-0A33-4C33-A2B8-071D6FF1D1DF}" destId="{6F958717-EAA5-4A21-B1D9-CA9CB7218311}" srcOrd="0" destOrd="2" presId="urn:microsoft.com/office/officeart/2005/8/layout/bProcess4"/>
    <dgm:cxn modelId="{DE3A8762-6F3C-4201-A226-6A113D25FCFA}" srcId="{D66D162C-97B1-4E58-97E1-07EA3D2EB716}" destId="{476EA31D-B228-401E-87DC-6C8DD2B3EBE0}" srcOrd="1" destOrd="0" parTransId="{860B0945-C38E-4182-89E0-22EA18069BD0}" sibTransId="{A09C4CB2-9D2A-4BC5-887A-AA5E23A48CF9}"/>
    <dgm:cxn modelId="{667DD56A-9E48-4ACC-BD1C-CD0502CCFE87}" type="presOf" srcId="{E8E368D2-127D-45AA-8806-C7E4B96876C6}" destId="{E8A53854-D4AC-4659-A8E2-0CDA07B3375F}" srcOrd="0" destOrd="1" presId="urn:microsoft.com/office/officeart/2005/8/layout/bProcess4"/>
    <dgm:cxn modelId="{AF9BDD4C-3079-4209-AAF4-929B44EECF17}" type="presOf" srcId="{B1CCE645-B990-43F0-AB08-FB4E79E1F5A2}" destId="{DB299908-3FBE-40DE-9162-2252DE3FD1DB}" srcOrd="0" destOrd="0" presId="urn:microsoft.com/office/officeart/2005/8/layout/bProcess4"/>
    <dgm:cxn modelId="{52B6C650-1915-40D1-9E9C-8E961219893A}" srcId="{418FA726-DDAB-44BF-A139-7BB0341892BF}" destId="{CEE44FE3-1D69-4F0B-B5BE-D74474915A0D}" srcOrd="2" destOrd="0" parTransId="{2F437F5C-9918-4EBE-B04B-82AB5A73884B}" sibTransId="{85C607C5-0566-4957-AF71-BAAA1E302A31}"/>
    <dgm:cxn modelId="{E25AFC56-C160-4B7E-8A5D-D72587ECB130}" srcId="{418FA726-DDAB-44BF-A139-7BB0341892BF}" destId="{D66D162C-97B1-4E58-97E1-07EA3D2EB716}" srcOrd="5" destOrd="0" parTransId="{84B0CC8A-A0EB-4D99-9F15-E483FE12AAFE}" sibTransId="{319B4352-7EA5-45CC-AE46-959540678B10}"/>
    <dgm:cxn modelId="{D09A5C58-5613-4123-8050-36E5D8FC4AF9}" type="presOf" srcId="{F437D2B1-FF25-4352-AE51-6A2997C3F265}" destId="{6F958717-EAA5-4A21-B1D9-CA9CB7218311}" srcOrd="0" destOrd="0" presId="urn:microsoft.com/office/officeart/2005/8/layout/bProcess4"/>
    <dgm:cxn modelId="{C633437C-E19D-4581-9CB2-4850D64C5200}" srcId="{5AB85137-850E-4D6B-9767-22DB8B7B3E2C}" destId="{2C6C702A-7C4F-44CD-9A97-937B49C2ABBA}" srcOrd="0" destOrd="0" parTransId="{4A5F9F9B-2C0F-4E09-8D0A-33E3228EC47F}" sibTransId="{CDD30FAF-9CDB-4FEA-85E7-7D0D140FDA50}"/>
    <dgm:cxn modelId="{C805BE7E-4D6D-4828-9B0B-D51548F616AD}" type="presOf" srcId="{AC7F5D4A-8A33-49CF-AD5A-4E79BC1B81A9}" destId="{675060B0-4110-4F12-8016-7027A85D3C0C}" srcOrd="0" destOrd="0" presId="urn:microsoft.com/office/officeart/2005/8/layout/bProcess4"/>
    <dgm:cxn modelId="{8B173482-882F-4F9E-9CC6-4A5CCA170A65}" srcId="{CEE44FE3-1D69-4F0B-B5BE-D74474915A0D}" destId="{FD5B0291-71B8-41E0-B687-14E681D3678D}" srcOrd="1" destOrd="0" parTransId="{B940281B-DE7B-4B15-A4E5-C08ED238E1FF}" sibTransId="{BC5BC06F-3BA1-41DF-A1E7-FA5B2154EAC7}"/>
    <dgm:cxn modelId="{73524384-A84D-4C46-9E4D-B152F5F490B9}" srcId="{B505A5F4-9F98-456F-9259-0980A46C2EA6}" destId="{76C0338F-49F5-4C08-BCCF-01A03708605C}" srcOrd="1" destOrd="0" parTransId="{701E73EB-E968-446C-91AA-951D2A8C7B14}" sibTransId="{4279B08B-E6AB-44F1-B1DE-DEEFA6A605E7}"/>
    <dgm:cxn modelId="{108FAE87-6DE4-4918-BAD4-4210445E756A}" type="presOf" srcId="{2C6C702A-7C4F-44CD-9A97-937B49C2ABBA}" destId="{9695DA87-E73C-4364-A315-24E493E465E5}" srcOrd="0" destOrd="1" presId="urn:microsoft.com/office/officeart/2005/8/layout/bProcess4"/>
    <dgm:cxn modelId="{B4173A90-AE6A-4AFA-A9B7-E71E090E3AF4}" type="presOf" srcId="{6697499E-8C15-47BC-821E-05F521A64040}" destId="{0C66026E-7C17-45D7-9960-8DB0F9CE90E3}" srcOrd="0" destOrd="1" presId="urn:microsoft.com/office/officeart/2005/8/layout/bProcess4"/>
    <dgm:cxn modelId="{7E5DF694-D57D-41E2-978A-02C40BCC7323}" srcId="{AC7F5D4A-8A33-49CF-AD5A-4E79BC1B81A9}" destId="{A6117141-5116-4291-9647-108077030FD8}" srcOrd="0" destOrd="0" parTransId="{DE679B68-9B4A-472A-809E-E5E3F321DCE2}" sibTransId="{8E5952BC-FDB6-4D02-924C-F5C4A2EBD61B}"/>
    <dgm:cxn modelId="{FE4843A4-5368-4D72-A7F1-ED90383FCBB7}" srcId="{418FA726-DDAB-44BF-A139-7BB0341892BF}" destId="{70088F0C-16C2-4BA9-B531-41D6E8A16807}" srcOrd="6" destOrd="0" parTransId="{FEC3BAE1-87AD-446B-948E-AAF6FC7C79FF}" sibTransId="{62DEF41B-09AF-4826-890F-756646751BF8}"/>
    <dgm:cxn modelId="{5C3B20A5-029E-4680-9ABE-D4FC942FBD17}" srcId="{F437D2B1-FF25-4352-AE51-6A2997C3F265}" destId="{2E9E3A7A-0A33-4C33-A2B8-071D6FF1D1DF}" srcOrd="1" destOrd="0" parTransId="{5A49430B-369C-443E-B192-E01BDBEBD03C}" sibTransId="{A6EE2BBF-C317-411F-9776-A8778BBC3879}"/>
    <dgm:cxn modelId="{65BD8DA7-5B1B-4716-ADF7-E2A3DFE578FD}" srcId="{CEE44FE3-1D69-4F0B-B5BE-D74474915A0D}" destId="{E8E368D2-127D-45AA-8806-C7E4B96876C6}" srcOrd="0" destOrd="0" parTransId="{9A31F910-2850-43CA-9C87-144BCCC5931F}" sibTransId="{B912CC34-0F45-4C09-9946-6713E9580A8F}"/>
    <dgm:cxn modelId="{B0E419AB-5CB5-44CA-B9A6-582D578443DE}" type="presOf" srcId="{85C607C5-0566-4957-AF71-BAAA1E302A31}" destId="{F7C630B1-3F1B-41B5-AD3A-E5AD1D4BD036}" srcOrd="0" destOrd="0" presId="urn:microsoft.com/office/officeart/2005/8/layout/bProcess4"/>
    <dgm:cxn modelId="{72EC1AB6-3E86-430D-A56E-EAB723A91A0F}" type="presOf" srcId="{D5C9F2A0-E689-4039-87FB-BD4904D17B73}" destId="{C64D4F03-02A1-43ED-BA7F-0A52392BFF09}" srcOrd="0" destOrd="1" presId="urn:microsoft.com/office/officeart/2005/8/layout/bProcess4"/>
    <dgm:cxn modelId="{8D04EEC1-B256-4ACD-9A48-981D1D5D3BA6}" srcId="{F437D2B1-FF25-4352-AE51-6A2997C3F265}" destId="{60981913-C87A-4A83-93ED-EA9597EA2B32}" srcOrd="0" destOrd="0" parTransId="{11769D05-A83C-4C79-A228-AEB31733F3E0}" sibTransId="{99C1A24C-FEAA-489D-8265-323756B80CCE}"/>
    <dgm:cxn modelId="{B94B9ACF-ED51-4E55-95D0-84860C5C30C4}" type="presOf" srcId="{8B01DC1D-AD92-472C-8501-5FC16BFB01EA}" destId="{A68918E3-2486-455A-BE28-010ED46B694D}" srcOrd="0" destOrd="1" presId="urn:microsoft.com/office/officeart/2005/8/layout/bProcess4"/>
    <dgm:cxn modelId="{12986ED4-A92F-4408-9328-E65E9FBA097D}" srcId="{418FA726-DDAB-44BF-A139-7BB0341892BF}" destId="{AC7F5D4A-8A33-49CF-AD5A-4E79BC1B81A9}" srcOrd="0" destOrd="0" parTransId="{2A9A11C9-C8CF-4C25-8B7C-FF2B0DA0E109}" sibTransId="{A65A5A3F-32F2-496F-9F11-FF66F1CEAF0C}"/>
    <dgm:cxn modelId="{E972F8E0-1701-44E8-9A1E-729CB4102307}" srcId="{B505A5F4-9F98-456F-9259-0980A46C2EA6}" destId="{8B01DC1D-AD92-472C-8501-5FC16BFB01EA}" srcOrd="0" destOrd="0" parTransId="{62310525-F28E-4D61-8334-E355DB4E7361}" sibTransId="{79B77B9E-1296-47CB-9BB7-96ADB3916D64}"/>
    <dgm:cxn modelId="{91BA08E9-7503-48DC-AE1F-3E9031ECBB51}" type="presOf" srcId="{F356B5B5-F50A-49FE-8929-5EA122B8DEF7}" destId="{C9F06F08-CBB7-4DBE-A828-C29A3763B918}" srcOrd="0" destOrd="1" presId="urn:microsoft.com/office/officeart/2005/8/layout/bProcess4"/>
    <dgm:cxn modelId="{9EF134EE-030B-4961-B8A8-BBF4288372DB}" type="presOf" srcId="{FD5B0291-71B8-41E0-B687-14E681D3678D}" destId="{E8A53854-D4AC-4659-A8E2-0CDA07B3375F}" srcOrd="0" destOrd="2" presId="urn:microsoft.com/office/officeart/2005/8/layout/bProcess4"/>
    <dgm:cxn modelId="{100F6AF3-CBCF-4E84-83FB-EB080EE8A6E5}" srcId="{418FA726-DDAB-44BF-A139-7BB0341892BF}" destId="{5AB85137-850E-4D6B-9767-22DB8B7B3E2C}" srcOrd="7" destOrd="0" parTransId="{F707ACD1-D17E-4269-A585-E985915D8A19}" sibTransId="{1F328EC9-C3A6-4F35-9CBF-D1E564DEC83C}"/>
    <dgm:cxn modelId="{773869F4-4799-478B-8DB7-4CCC237B066F}" type="presOf" srcId="{60310EF7-34A4-4649-A686-D4D110964A65}" destId="{FA9E8111-1FC2-4780-B893-2B57BA8CCF3A}" srcOrd="0" destOrd="0" presId="urn:microsoft.com/office/officeart/2005/8/layout/bProcess4"/>
    <dgm:cxn modelId="{9B2845F5-5AD5-44E1-9D1E-57592D31FFD0}" type="presOf" srcId="{DB257F7C-F273-4507-A926-40F8D571AB1D}" destId="{285E9E8D-E9B9-40B5-8A70-4D87EE0C8C2E}" srcOrd="0" destOrd="0" presId="urn:microsoft.com/office/officeart/2005/8/layout/bProcess4"/>
    <dgm:cxn modelId="{B8A5DCF6-1DA4-481D-AA04-C0E8E3734D3A}" type="presOf" srcId="{70088F0C-16C2-4BA9-B531-41D6E8A16807}" destId="{C64D4F03-02A1-43ED-BA7F-0A52392BFF09}" srcOrd="0" destOrd="0" presId="urn:microsoft.com/office/officeart/2005/8/layout/bProcess4"/>
    <dgm:cxn modelId="{DAD914F8-289B-4D43-B8D3-FF07D909B6E5}" type="presOf" srcId="{D66D162C-97B1-4E58-97E1-07EA3D2EB716}" destId="{0C66026E-7C17-45D7-9960-8DB0F9CE90E3}" srcOrd="0" destOrd="0" presId="urn:microsoft.com/office/officeart/2005/8/layout/bProcess4"/>
    <dgm:cxn modelId="{B5F4F9F8-F813-47F1-9C35-CBD015387870}" type="presOf" srcId="{60981913-C87A-4A83-93ED-EA9597EA2B32}" destId="{6F958717-EAA5-4A21-B1D9-CA9CB7218311}" srcOrd="0" destOrd="1" presId="urn:microsoft.com/office/officeart/2005/8/layout/bProcess4"/>
    <dgm:cxn modelId="{4F5753F9-79F7-4A16-8638-5B0AD461AF42}" type="presOf" srcId="{476EA31D-B228-401E-87DC-6C8DD2B3EBE0}" destId="{0C66026E-7C17-45D7-9960-8DB0F9CE90E3}" srcOrd="0" destOrd="2" presId="urn:microsoft.com/office/officeart/2005/8/layout/bProcess4"/>
    <dgm:cxn modelId="{BBC580FB-4854-4EFA-8A6F-BB4D2C8CEEE6}" type="presOf" srcId="{319B4352-7EA5-45CC-AE46-959540678B10}" destId="{8294B694-72AA-42FE-83C9-053E6147255D}" srcOrd="0" destOrd="0" presId="urn:microsoft.com/office/officeart/2005/8/layout/bProcess4"/>
    <dgm:cxn modelId="{D293E3FE-CF72-4212-94B0-84573C12F6D1}" type="presOf" srcId="{E4EDAD15-B318-40E5-84C9-BF5A581A7ACE}" destId="{C9F06F08-CBB7-4DBE-A828-C29A3763B918}" srcOrd="0" destOrd="0" presId="urn:microsoft.com/office/officeart/2005/8/layout/bProcess4"/>
    <dgm:cxn modelId="{66CA07F8-BCE1-4B31-A5C2-36128636851A}" type="presParOf" srcId="{126D7E41-E45D-4F70-A10A-F973A45E50AB}" destId="{F35BE08E-5AF7-4E92-94DF-06D573194289}" srcOrd="0" destOrd="0" presId="urn:microsoft.com/office/officeart/2005/8/layout/bProcess4"/>
    <dgm:cxn modelId="{473BD4D7-7DB4-4A9D-B84F-8B66B3E1E068}" type="presParOf" srcId="{F35BE08E-5AF7-4E92-94DF-06D573194289}" destId="{78A2E4A6-8E93-47DA-B018-F4E1BDE096E0}" srcOrd="0" destOrd="0" presId="urn:microsoft.com/office/officeart/2005/8/layout/bProcess4"/>
    <dgm:cxn modelId="{F2D00ECE-DDF8-43E9-A900-E5869FE34C4C}" type="presParOf" srcId="{F35BE08E-5AF7-4E92-94DF-06D573194289}" destId="{675060B0-4110-4F12-8016-7027A85D3C0C}" srcOrd="1" destOrd="0" presId="urn:microsoft.com/office/officeart/2005/8/layout/bProcess4"/>
    <dgm:cxn modelId="{BB4820B7-15FC-4785-A11A-7ED262E5BF5D}" type="presParOf" srcId="{126D7E41-E45D-4F70-A10A-F973A45E50AB}" destId="{806D90AB-6349-46C3-A8F6-52FF7FB27B72}" srcOrd="1" destOrd="0" presId="urn:microsoft.com/office/officeart/2005/8/layout/bProcess4"/>
    <dgm:cxn modelId="{3E90E2C9-273D-4F01-ADE3-341FE2154866}" type="presParOf" srcId="{126D7E41-E45D-4F70-A10A-F973A45E50AB}" destId="{B98B9145-4E0A-459F-AECC-556BB9107A66}" srcOrd="2" destOrd="0" presId="urn:microsoft.com/office/officeart/2005/8/layout/bProcess4"/>
    <dgm:cxn modelId="{643090D4-82B7-499A-AFF5-6ADE1A89E31E}" type="presParOf" srcId="{B98B9145-4E0A-459F-AECC-556BB9107A66}" destId="{3A4ABF5E-3E6D-4DC7-9F59-D523D14992FE}" srcOrd="0" destOrd="0" presId="urn:microsoft.com/office/officeart/2005/8/layout/bProcess4"/>
    <dgm:cxn modelId="{BD6BB98E-CF23-4DC1-8F0C-04C78E733383}" type="presParOf" srcId="{B98B9145-4E0A-459F-AECC-556BB9107A66}" destId="{C9F06F08-CBB7-4DBE-A828-C29A3763B918}" srcOrd="1" destOrd="0" presId="urn:microsoft.com/office/officeart/2005/8/layout/bProcess4"/>
    <dgm:cxn modelId="{434A5C8D-953B-4EE7-9E0E-A5BC86B7AB5D}" type="presParOf" srcId="{126D7E41-E45D-4F70-A10A-F973A45E50AB}" destId="{DB299908-3FBE-40DE-9162-2252DE3FD1DB}" srcOrd="3" destOrd="0" presId="urn:microsoft.com/office/officeart/2005/8/layout/bProcess4"/>
    <dgm:cxn modelId="{BBFE5B14-4B65-4198-81A9-A2558A350A7F}" type="presParOf" srcId="{126D7E41-E45D-4F70-A10A-F973A45E50AB}" destId="{7C175F64-896D-4552-BCDB-10A957504CEA}" srcOrd="4" destOrd="0" presId="urn:microsoft.com/office/officeart/2005/8/layout/bProcess4"/>
    <dgm:cxn modelId="{326D0D19-C7C5-4294-9BF2-6296D9FA7640}" type="presParOf" srcId="{7C175F64-896D-4552-BCDB-10A957504CEA}" destId="{DA8A59E2-CB1C-4FFB-A870-10505EAB2BA3}" srcOrd="0" destOrd="0" presId="urn:microsoft.com/office/officeart/2005/8/layout/bProcess4"/>
    <dgm:cxn modelId="{3501D8A8-BE26-4E9A-A0CB-1E585434C644}" type="presParOf" srcId="{7C175F64-896D-4552-BCDB-10A957504CEA}" destId="{E8A53854-D4AC-4659-A8E2-0CDA07B3375F}" srcOrd="1" destOrd="0" presId="urn:microsoft.com/office/officeart/2005/8/layout/bProcess4"/>
    <dgm:cxn modelId="{5D8FE1F3-4A0D-437D-8D22-A69698DFBDBE}" type="presParOf" srcId="{126D7E41-E45D-4F70-A10A-F973A45E50AB}" destId="{F7C630B1-3F1B-41B5-AD3A-E5AD1D4BD036}" srcOrd="5" destOrd="0" presId="urn:microsoft.com/office/officeart/2005/8/layout/bProcess4"/>
    <dgm:cxn modelId="{8D6CDAAC-9F1C-4A60-9F3A-59C246AB1D5C}" type="presParOf" srcId="{126D7E41-E45D-4F70-A10A-F973A45E50AB}" destId="{1D8FE30A-53FC-4F12-A895-012BBAA80EB8}" srcOrd="6" destOrd="0" presId="urn:microsoft.com/office/officeart/2005/8/layout/bProcess4"/>
    <dgm:cxn modelId="{35FF2E7F-2C10-4889-AB15-F73352CA8453}" type="presParOf" srcId="{1D8FE30A-53FC-4F12-A895-012BBAA80EB8}" destId="{4DA5F08E-6A23-45E3-B467-DE805B46EDAF}" srcOrd="0" destOrd="0" presId="urn:microsoft.com/office/officeart/2005/8/layout/bProcess4"/>
    <dgm:cxn modelId="{520653D8-0B35-4EF5-9CA2-830F1B65E55F}" type="presParOf" srcId="{1D8FE30A-53FC-4F12-A895-012BBAA80EB8}" destId="{6F958717-EAA5-4A21-B1D9-CA9CB7218311}" srcOrd="1" destOrd="0" presId="urn:microsoft.com/office/officeart/2005/8/layout/bProcess4"/>
    <dgm:cxn modelId="{E47C585F-D4EE-4745-9BBB-CD77915EC5A4}" type="presParOf" srcId="{126D7E41-E45D-4F70-A10A-F973A45E50AB}" destId="{285E9E8D-E9B9-40B5-8A70-4D87EE0C8C2E}" srcOrd="7" destOrd="0" presId="urn:microsoft.com/office/officeart/2005/8/layout/bProcess4"/>
    <dgm:cxn modelId="{A846EBB6-4D92-4837-96BF-86C7FD33684A}" type="presParOf" srcId="{126D7E41-E45D-4F70-A10A-F973A45E50AB}" destId="{BCA69BFB-B7FC-417D-962C-AB77250A44E6}" srcOrd="8" destOrd="0" presId="urn:microsoft.com/office/officeart/2005/8/layout/bProcess4"/>
    <dgm:cxn modelId="{96BC7D70-23DD-4C8D-BFE6-F105D9B1AF4B}" type="presParOf" srcId="{BCA69BFB-B7FC-417D-962C-AB77250A44E6}" destId="{C01CECB0-6710-4241-8F6E-F3CF50EB17C3}" srcOrd="0" destOrd="0" presId="urn:microsoft.com/office/officeart/2005/8/layout/bProcess4"/>
    <dgm:cxn modelId="{72784474-A981-4B2B-8D7F-C1CAFCD67BA3}" type="presParOf" srcId="{BCA69BFB-B7FC-417D-962C-AB77250A44E6}" destId="{A68918E3-2486-455A-BE28-010ED46B694D}" srcOrd="1" destOrd="0" presId="urn:microsoft.com/office/officeart/2005/8/layout/bProcess4"/>
    <dgm:cxn modelId="{0E703E3B-727B-49F0-B851-FADB8455E5ED}" type="presParOf" srcId="{126D7E41-E45D-4F70-A10A-F973A45E50AB}" destId="{FA9E8111-1FC2-4780-B893-2B57BA8CCF3A}" srcOrd="9" destOrd="0" presId="urn:microsoft.com/office/officeart/2005/8/layout/bProcess4"/>
    <dgm:cxn modelId="{D90AC4E5-E814-42F1-B183-08F75D10C969}" type="presParOf" srcId="{126D7E41-E45D-4F70-A10A-F973A45E50AB}" destId="{A72E4E6A-CF49-4280-838B-846CD30D86AD}" srcOrd="10" destOrd="0" presId="urn:microsoft.com/office/officeart/2005/8/layout/bProcess4"/>
    <dgm:cxn modelId="{51A6B2B3-8F14-46A0-929B-4C2FB14FAE26}" type="presParOf" srcId="{A72E4E6A-CF49-4280-838B-846CD30D86AD}" destId="{FBA38439-FF0E-464E-9C86-693C27199A94}" srcOrd="0" destOrd="0" presId="urn:microsoft.com/office/officeart/2005/8/layout/bProcess4"/>
    <dgm:cxn modelId="{58AB24C1-1BEA-4C88-BF70-706744D3D333}" type="presParOf" srcId="{A72E4E6A-CF49-4280-838B-846CD30D86AD}" destId="{0C66026E-7C17-45D7-9960-8DB0F9CE90E3}" srcOrd="1" destOrd="0" presId="urn:microsoft.com/office/officeart/2005/8/layout/bProcess4"/>
    <dgm:cxn modelId="{417E2737-AF28-4F4E-B7EB-691942166730}" type="presParOf" srcId="{126D7E41-E45D-4F70-A10A-F973A45E50AB}" destId="{8294B694-72AA-42FE-83C9-053E6147255D}" srcOrd="11" destOrd="0" presId="urn:microsoft.com/office/officeart/2005/8/layout/bProcess4"/>
    <dgm:cxn modelId="{258AFC3D-12EA-4C22-B5C8-F7691B15E74F}" type="presParOf" srcId="{126D7E41-E45D-4F70-A10A-F973A45E50AB}" destId="{E12F735A-CE23-4A89-80FB-CAFD42467AE7}" srcOrd="12" destOrd="0" presId="urn:microsoft.com/office/officeart/2005/8/layout/bProcess4"/>
    <dgm:cxn modelId="{452130BC-02AB-4F70-8DDE-FE4F258355CD}" type="presParOf" srcId="{E12F735A-CE23-4A89-80FB-CAFD42467AE7}" destId="{47B63270-5689-4603-9056-36D5EADDFAAA}" srcOrd="0" destOrd="0" presId="urn:microsoft.com/office/officeart/2005/8/layout/bProcess4"/>
    <dgm:cxn modelId="{8FA1BFF7-51DF-43D3-ACB2-79D639036895}" type="presParOf" srcId="{E12F735A-CE23-4A89-80FB-CAFD42467AE7}" destId="{C64D4F03-02A1-43ED-BA7F-0A52392BFF09}" srcOrd="1" destOrd="0" presId="urn:microsoft.com/office/officeart/2005/8/layout/bProcess4"/>
    <dgm:cxn modelId="{4D4F70BE-4F45-4F3C-B800-90E8D209454E}" type="presParOf" srcId="{126D7E41-E45D-4F70-A10A-F973A45E50AB}" destId="{92B336A1-21C0-4EDA-A968-0E6B0AF67570}" srcOrd="13" destOrd="0" presId="urn:microsoft.com/office/officeart/2005/8/layout/bProcess4"/>
    <dgm:cxn modelId="{895E6882-5152-46C2-83FD-9180DBA4B1F0}" type="presParOf" srcId="{126D7E41-E45D-4F70-A10A-F973A45E50AB}" destId="{77A16AF8-69F9-4F58-851B-2E2ADEBE139C}" srcOrd="14" destOrd="0" presId="urn:microsoft.com/office/officeart/2005/8/layout/bProcess4"/>
    <dgm:cxn modelId="{89C38E2C-0801-4E18-8A2C-45D709FE03AF}" type="presParOf" srcId="{77A16AF8-69F9-4F58-851B-2E2ADEBE139C}" destId="{386DA4BE-0FB3-435F-9F24-E03D04AB6F28}" srcOrd="0" destOrd="0" presId="urn:microsoft.com/office/officeart/2005/8/layout/bProcess4"/>
    <dgm:cxn modelId="{5E886DF8-AEA6-44CD-8D74-DF1045FD91AD}" type="presParOf" srcId="{77A16AF8-69F9-4F58-851B-2E2ADEBE139C}" destId="{9695DA87-E73C-4364-A315-24E493E465E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C11B7E-EDA0-4652-AED5-8C3D9075F1F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6EF914-EFEE-413D-B4CD-4C7DB786E8F1}">
      <dgm:prSet custT="1"/>
      <dgm:spPr/>
      <dgm:t>
        <a:bodyPr anchor="ctr"/>
        <a:lstStyle/>
        <a:p>
          <a:r>
            <a:rPr lang="es-MX" sz="4800" dirty="0"/>
            <a:t>Compatibilidad Laboral</a:t>
          </a:r>
          <a:endParaRPr lang="en-US" sz="4800" dirty="0"/>
        </a:p>
      </dgm:t>
    </dgm:pt>
    <dgm:pt modelId="{8EEA4222-1B6B-4544-B031-3603236FB0D8}" type="parTrans" cxnId="{6EED6575-D536-458C-8CB6-2A08403A4B6B}">
      <dgm:prSet/>
      <dgm:spPr/>
      <dgm:t>
        <a:bodyPr/>
        <a:lstStyle/>
        <a:p>
          <a:endParaRPr lang="en-US"/>
        </a:p>
      </dgm:t>
    </dgm:pt>
    <dgm:pt modelId="{DE8A5DCE-A6DF-4968-A3E1-EBBC9BE04F44}" type="sibTrans" cxnId="{6EED6575-D536-458C-8CB6-2A08403A4B6B}">
      <dgm:prSet/>
      <dgm:spPr/>
      <dgm:t>
        <a:bodyPr/>
        <a:lstStyle/>
        <a:p>
          <a:endParaRPr lang="en-US"/>
        </a:p>
      </dgm:t>
    </dgm:pt>
    <dgm:pt modelId="{3585CBE4-111D-426C-B970-F64279626A67}">
      <dgm:prSet custT="1"/>
      <dgm:spPr/>
      <dgm:t>
        <a:bodyPr anchor="ctr"/>
        <a:lstStyle/>
        <a:p>
          <a:r>
            <a:rPr lang="en-US" sz="4800" dirty="0"/>
            <a:t>Organización Técnica</a:t>
          </a:r>
        </a:p>
      </dgm:t>
    </dgm:pt>
    <dgm:pt modelId="{6BA42B77-846F-43F8-91A9-B0ADDCC83395}" type="parTrans" cxnId="{471E1D36-C7DA-44A0-B605-40EB79FFD06F}">
      <dgm:prSet/>
      <dgm:spPr/>
      <dgm:t>
        <a:bodyPr/>
        <a:lstStyle/>
        <a:p>
          <a:endParaRPr lang="en-US"/>
        </a:p>
      </dgm:t>
    </dgm:pt>
    <dgm:pt modelId="{7025ABF9-08FB-4647-82DC-1DAB12154DF3}" type="sibTrans" cxnId="{471E1D36-C7DA-44A0-B605-40EB79FFD06F}">
      <dgm:prSet/>
      <dgm:spPr/>
      <dgm:t>
        <a:bodyPr/>
        <a:lstStyle/>
        <a:p>
          <a:endParaRPr lang="en-US"/>
        </a:p>
      </dgm:t>
    </dgm:pt>
    <dgm:pt modelId="{23E0F10A-7EB3-4F28-A868-2537DAF82BC4}">
      <dgm:prSet custT="1"/>
      <dgm:spPr/>
      <dgm:t>
        <a:bodyPr anchor="ctr"/>
        <a:lstStyle/>
        <a:p>
          <a:r>
            <a:rPr lang="es-MX" sz="4800" dirty="0"/>
            <a:t>Creación de Diagramas</a:t>
          </a:r>
          <a:endParaRPr lang="en-US" sz="4800" dirty="0"/>
        </a:p>
      </dgm:t>
    </dgm:pt>
    <dgm:pt modelId="{BCDA31FD-A697-4962-B020-5BFC15796C8A}" type="parTrans" cxnId="{BA2794AF-48BB-4A24-8D52-9B94A65C3128}">
      <dgm:prSet/>
      <dgm:spPr/>
      <dgm:t>
        <a:bodyPr/>
        <a:lstStyle/>
        <a:p>
          <a:endParaRPr lang="en-US"/>
        </a:p>
      </dgm:t>
    </dgm:pt>
    <dgm:pt modelId="{19B44CC0-EC52-4B81-91E8-E345900AE878}" type="sibTrans" cxnId="{BA2794AF-48BB-4A24-8D52-9B94A65C3128}">
      <dgm:prSet/>
      <dgm:spPr/>
      <dgm:t>
        <a:bodyPr/>
        <a:lstStyle/>
        <a:p>
          <a:endParaRPr lang="en-US"/>
        </a:p>
      </dgm:t>
    </dgm:pt>
    <dgm:pt modelId="{A52E8C4E-151C-401D-B0A9-F3398235EF53}" type="pres">
      <dgm:prSet presAssocID="{5AC11B7E-EDA0-4652-AED5-8C3D9075F1F8}" presName="vert0" presStyleCnt="0">
        <dgm:presLayoutVars>
          <dgm:dir/>
          <dgm:animOne val="branch"/>
          <dgm:animLvl val="lvl"/>
        </dgm:presLayoutVars>
      </dgm:prSet>
      <dgm:spPr/>
    </dgm:pt>
    <dgm:pt modelId="{3F90038B-EFEF-4EC0-A473-7A2C709A02D3}" type="pres">
      <dgm:prSet presAssocID="{9B6EF914-EFEE-413D-B4CD-4C7DB786E8F1}" presName="thickLine" presStyleLbl="alignNode1" presStyleIdx="0" presStyleCnt="3"/>
      <dgm:spPr/>
    </dgm:pt>
    <dgm:pt modelId="{9344B60C-32BB-4C60-800A-94EFF24E2A40}" type="pres">
      <dgm:prSet presAssocID="{9B6EF914-EFEE-413D-B4CD-4C7DB786E8F1}" presName="horz1" presStyleCnt="0"/>
      <dgm:spPr/>
    </dgm:pt>
    <dgm:pt modelId="{2EC56509-2DD9-4F31-B9BF-637F63385107}" type="pres">
      <dgm:prSet presAssocID="{9B6EF914-EFEE-413D-B4CD-4C7DB786E8F1}" presName="tx1" presStyleLbl="revTx" presStyleIdx="0" presStyleCnt="3"/>
      <dgm:spPr/>
    </dgm:pt>
    <dgm:pt modelId="{D733916F-605D-43F2-AD28-01B16F53E9D6}" type="pres">
      <dgm:prSet presAssocID="{9B6EF914-EFEE-413D-B4CD-4C7DB786E8F1}" presName="vert1" presStyleCnt="0"/>
      <dgm:spPr/>
    </dgm:pt>
    <dgm:pt modelId="{4BCDD656-F1EE-4223-8D08-3ABB6234AC4A}" type="pres">
      <dgm:prSet presAssocID="{3585CBE4-111D-426C-B970-F64279626A67}" presName="thickLine" presStyleLbl="alignNode1" presStyleIdx="1" presStyleCnt="3"/>
      <dgm:spPr/>
    </dgm:pt>
    <dgm:pt modelId="{9633CEE2-C0F5-4F83-8664-A632986F62D0}" type="pres">
      <dgm:prSet presAssocID="{3585CBE4-111D-426C-B970-F64279626A67}" presName="horz1" presStyleCnt="0"/>
      <dgm:spPr/>
    </dgm:pt>
    <dgm:pt modelId="{D12A2FD8-EB2C-44A1-93BD-329232A1FCA6}" type="pres">
      <dgm:prSet presAssocID="{3585CBE4-111D-426C-B970-F64279626A67}" presName="tx1" presStyleLbl="revTx" presStyleIdx="1" presStyleCnt="3"/>
      <dgm:spPr/>
    </dgm:pt>
    <dgm:pt modelId="{49ACB2AE-0BFF-4792-B380-B308B3578CF6}" type="pres">
      <dgm:prSet presAssocID="{3585CBE4-111D-426C-B970-F64279626A67}" presName="vert1" presStyleCnt="0"/>
      <dgm:spPr/>
    </dgm:pt>
    <dgm:pt modelId="{5F45F16B-BC6D-48A1-9E1E-F4AACF4E1554}" type="pres">
      <dgm:prSet presAssocID="{23E0F10A-7EB3-4F28-A868-2537DAF82BC4}" presName="thickLine" presStyleLbl="alignNode1" presStyleIdx="2" presStyleCnt="3"/>
      <dgm:spPr/>
    </dgm:pt>
    <dgm:pt modelId="{0E57CF3D-989E-477D-A384-9E0C3302F5CE}" type="pres">
      <dgm:prSet presAssocID="{23E0F10A-7EB3-4F28-A868-2537DAF82BC4}" presName="horz1" presStyleCnt="0"/>
      <dgm:spPr/>
    </dgm:pt>
    <dgm:pt modelId="{5A85BA52-FD3B-4C41-9964-1F41EA4B3E0E}" type="pres">
      <dgm:prSet presAssocID="{23E0F10A-7EB3-4F28-A868-2537DAF82BC4}" presName="tx1" presStyleLbl="revTx" presStyleIdx="2" presStyleCnt="3"/>
      <dgm:spPr/>
    </dgm:pt>
    <dgm:pt modelId="{1BE30A3F-6BE2-4FF9-9DD0-65CFDAB2FFB6}" type="pres">
      <dgm:prSet presAssocID="{23E0F10A-7EB3-4F28-A868-2537DAF82BC4}" presName="vert1" presStyleCnt="0"/>
      <dgm:spPr/>
    </dgm:pt>
  </dgm:ptLst>
  <dgm:cxnLst>
    <dgm:cxn modelId="{471E1D36-C7DA-44A0-B605-40EB79FFD06F}" srcId="{5AC11B7E-EDA0-4652-AED5-8C3D9075F1F8}" destId="{3585CBE4-111D-426C-B970-F64279626A67}" srcOrd="1" destOrd="0" parTransId="{6BA42B77-846F-43F8-91A9-B0ADDCC83395}" sibTransId="{7025ABF9-08FB-4647-82DC-1DAB12154DF3}"/>
    <dgm:cxn modelId="{5083C248-D664-4DE1-8B0C-F3686B3794FC}" type="presOf" srcId="{23E0F10A-7EB3-4F28-A868-2537DAF82BC4}" destId="{5A85BA52-FD3B-4C41-9964-1F41EA4B3E0E}" srcOrd="0" destOrd="0" presId="urn:microsoft.com/office/officeart/2008/layout/LinedList"/>
    <dgm:cxn modelId="{6EED6575-D536-458C-8CB6-2A08403A4B6B}" srcId="{5AC11B7E-EDA0-4652-AED5-8C3D9075F1F8}" destId="{9B6EF914-EFEE-413D-B4CD-4C7DB786E8F1}" srcOrd="0" destOrd="0" parTransId="{8EEA4222-1B6B-4544-B031-3603236FB0D8}" sibTransId="{DE8A5DCE-A6DF-4968-A3E1-EBBC9BE04F44}"/>
    <dgm:cxn modelId="{A54DDC88-B6D8-4B7A-9AA7-97EDD0183498}" type="presOf" srcId="{5AC11B7E-EDA0-4652-AED5-8C3D9075F1F8}" destId="{A52E8C4E-151C-401D-B0A9-F3398235EF53}" srcOrd="0" destOrd="0" presId="urn:microsoft.com/office/officeart/2008/layout/LinedList"/>
    <dgm:cxn modelId="{9A8BA58D-3E57-4C9D-B8FF-E74BD75CF397}" type="presOf" srcId="{3585CBE4-111D-426C-B970-F64279626A67}" destId="{D12A2FD8-EB2C-44A1-93BD-329232A1FCA6}" srcOrd="0" destOrd="0" presId="urn:microsoft.com/office/officeart/2008/layout/LinedList"/>
    <dgm:cxn modelId="{DD8279A0-4DA1-4C0E-897B-1D64E6068EA9}" type="presOf" srcId="{9B6EF914-EFEE-413D-B4CD-4C7DB786E8F1}" destId="{2EC56509-2DD9-4F31-B9BF-637F63385107}" srcOrd="0" destOrd="0" presId="urn:microsoft.com/office/officeart/2008/layout/LinedList"/>
    <dgm:cxn modelId="{BA2794AF-48BB-4A24-8D52-9B94A65C3128}" srcId="{5AC11B7E-EDA0-4652-AED5-8C3D9075F1F8}" destId="{23E0F10A-7EB3-4F28-A868-2537DAF82BC4}" srcOrd="2" destOrd="0" parTransId="{BCDA31FD-A697-4962-B020-5BFC15796C8A}" sibTransId="{19B44CC0-EC52-4B81-91E8-E345900AE878}"/>
    <dgm:cxn modelId="{207628BB-7A3C-469D-96ED-DC48152CAD34}" type="presParOf" srcId="{A52E8C4E-151C-401D-B0A9-F3398235EF53}" destId="{3F90038B-EFEF-4EC0-A473-7A2C709A02D3}" srcOrd="0" destOrd="0" presId="urn:microsoft.com/office/officeart/2008/layout/LinedList"/>
    <dgm:cxn modelId="{23E98C84-018F-4344-91EB-D02B309579CB}" type="presParOf" srcId="{A52E8C4E-151C-401D-B0A9-F3398235EF53}" destId="{9344B60C-32BB-4C60-800A-94EFF24E2A40}" srcOrd="1" destOrd="0" presId="urn:microsoft.com/office/officeart/2008/layout/LinedList"/>
    <dgm:cxn modelId="{0EA05D3E-7B95-4F03-9BCB-781967917025}" type="presParOf" srcId="{9344B60C-32BB-4C60-800A-94EFF24E2A40}" destId="{2EC56509-2DD9-4F31-B9BF-637F63385107}" srcOrd="0" destOrd="0" presId="urn:microsoft.com/office/officeart/2008/layout/LinedList"/>
    <dgm:cxn modelId="{4E7D6027-F244-4344-AA2A-72554BFC35FE}" type="presParOf" srcId="{9344B60C-32BB-4C60-800A-94EFF24E2A40}" destId="{D733916F-605D-43F2-AD28-01B16F53E9D6}" srcOrd="1" destOrd="0" presId="urn:microsoft.com/office/officeart/2008/layout/LinedList"/>
    <dgm:cxn modelId="{A340BE0A-0024-4DCE-BF97-1C08BB4DCE34}" type="presParOf" srcId="{A52E8C4E-151C-401D-B0A9-F3398235EF53}" destId="{4BCDD656-F1EE-4223-8D08-3ABB6234AC4A}" srcOrd="2" destOrd="0" presId="urn:microsoft.com/office/officeart/2008/layout/LinedList"/>
    <dgm:cxn modelId="{BE064C8F-5A19-49CB-B220-3A9088A74C5E}" type="presParOf" srcId="{A52E8C4E-151C-401D-B0A9-F3398235EF53}" destId="{9633CEE2-C0F5-4F83-8664-A632986F62D0}" srcOrd="3" destOrd="0" presId="urn:microsoft.com/office/officeart/2008/layout/LinedList"/>
    <dgm:cxn modelId="{44B9DE45-88E5-47A8-A681-FCE861666A62}" type="presParOf" srcId="{9633CEE2-C0F5-4F83-8664-A632986F62D0}" destId="{D12A2FD8-EB2C-44A1-93BD-329232A1FCA6}" srcOrd="0" destOrd="0" presId="urn:microsoft.com/office/officeart/2008/layout/LinedList"/>
    <dgm:cxn modelId="{5AFE7C14-900B-403B-9041-31F1F632C1D3}" type="presParOf" srcId="{9633CEE2-C0F5-4F83-8664-A632986F62D0}" destId="{49ACB2AE-0BFF-4792-B380-B308B3578CF6}" srcOrd="1" destOrd="0" presId="urn:microsoft.com/office/officeart/2008/layout/LinedList"/>
    <dgm:cxn modelId="{12D2A80C-449B-4E25-B9C0-4311080DA7A2}" type="presParOf" srcId="{A52E8C4E-151C-401D-B0A9-F3398235EF53}" destId="{5F45F16B-BC6D-48A1-9E1E-F4AACF4E1554}" srcOrd="4" destOrd="0" presId="urn:microsoft.com/office/officeart/2008/layout/LinedList"/>
    <dgm:cxn modelId="{242A8E7D-D8C9-4F88-A262-DC958EF74EE3}" type="presParOf" srcId="{A52E8C4E-151C-401D-B0A9-F3398235EF53}" destId="{0E57CF3D-989E-477D-A384-9E0C3302F5CE}" srcOrd="5" destOrd="0" presId="urn:microsoft.com/office/officeart/2008/layout/LinedList"/>
    <dgm:cxn modelId="{04656F3C-CA60-4D82-8A48-AEC6D755D656}" type="presParOf" srcId="{0E57CF3D-989E-477D-A384-9E0C3302F5CE}" destId="{5A85BA52-FD3B-4C41-9964-1F41EA4B3E0E}" srcOrd="0" destOrd="0" presId="urn:microsoft.com/office/officeart/2008/layout/LinedList"/>
    <dgm:cxn modelId="{BC9C0E94-D6C1-4DFD-A3B6-AF9D724B84EC}" type="presParOf" srcId="{0E57CF3D-989E-477D-A384-9E0C3302F5CE}" destId="{1BE30A3F-6BE2-4FF9-9DD0-65CFDAB2FFB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34DC7-6429-4CE8-B834-C456A447E106}">
      <dsp:nvSpPr>
        <dsp:cNvPr id="0" name=""/>
        <dsp:cNvSpPr/>
      </dsp:nvSpPr>
      <dsp:spPr>
        <a:xfrm>
          <a:off x="-5999768" y="-918071"/>
          <a:ext cx="7142369" cy="7142369"/>
        </a:xfrm>
        <a:prstGeom prst="blockArc">
          <a:avLst>
            <a:gd name="adj1" fmla="val 18900000"/>
            <a:gd name="adj2" fmla="val 2700000"/>
            <a:gd name="adj3" fmla="val 302"/>
          </a:avLst>
        </a:pr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DE2809-28E5-45A9-81D0-B71C687A541A}">
      <dsp:nvSpPr>
        <dsp:cNvPr id="0" name=""/>
        <dsp:cNvSpPr/>
      </dsp:nvSpPr>
      <dsp:spPr>
        <a:xfrm>
          <a:off x="425570" y="279425"/>
          <a:ext cx="10722655" cy="558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2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900" kern="1200" dirty="0"/>
            <a:t>Contexto y Problemática</a:t>
          </a:r>
          <a:endParaRPr lang="en-US" sz="2900" kern="1200" dirty="0"/>
        </a:p>
      </dsp:txBody>
      <dsp:txXfrm>
        <a:off x="425570" y="279425"/>
        <a:ext cx="10722655" cy="558639"/>
      </dsp:txXfrm>
    </dsp:sp>
    <dsp:sp modelId="{2188E386-D04F-49FA-9C8D-3C705CB0C62D}">
      <dsp:nvSpPr>
        <dsp:cNvPr id="0" name=""/>
        <dsp:cNvSpPr/>
      </dsp:nvSpPr>
      <dsp:spPr>
        <a:xfrm>
          <a:off x="76421" y="209595"/>
          <a:ext cx="698299" cy="698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E816A-9F62-484F-981B-A6F13273D789}">
      <dsp:nvSpPr>
        <dsp:cNvPr id="0" name=""/>
        <dsp:cNvSpPr/>
      </dsp:nvSpPr>
      <dsp:spPr>
        <a:xfrm>
          <a:off x="885090" y="1117279"/>
          <a:ext cx="10263136" cy="558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2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900" kern="1200"/>
            <a:t>Propósito y Justificación</a:t>
          </a:r>
          <a:endParaRPr lang="en-US" sz="2900" kern="1200"/>
        </a:p>
      </dsp:txBody>
      <dsp:txXfrm>
        <a:off x="885090" y="1117279"/>
        <a:ext cx="10263136" cy="558639"/>
      </dsp:txXfrm>
    </dsp:sp>
    <dsp:sp modelId="{0A75E0B3-ADA5-4429-93B3-BC25CC20E98E}">
      <dsp:nvSpPr>
        <dsp:cNvPr id="0" name=""/>
        <dsp:cNvSpPr/>
      </dsp:nvSpPr>
      <dsp:spPr>
        <a:xfrm>
          <a:off x="535940" y="1047449"/>
          <a:ext cx="698299" cy="698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59328-3993-456C-B073-A2A470694708}">
      <dsp:nvSpPr>
        <dsp:cNvPr id="0" name=""/>
        <dsp:cNvSpPr/>
      </dsp:nvSpPr>
      <dsp:spPr>
        <a:xfrm>
          <a:off x="1095216" y="1955132"/>
          <a:ext cx="10053009" cy="558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2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900" kern="1200" dirty="0"/>
            <a:t>Propuesta y Funcionamiento</a:t>
          </a:r>
          <a:endParaRPr lang="en-US" sz="2900" kern="1200" dirty="0"/>
        </a:p>
      </dsp:txBody>
      <dsp:txXfrm>
        <a:off x="1095216" y="1955132"/>
        <a:ext cx="10053009" cy="558639"/>
      </dsp:txXfrm>
    </dsp:sp>
    <dsp:sp modelId="{6BF3CA44-FB0B-4B43-87FD-BF23106D5D7E}">
      <dsp:nvSpPr>
        <dsp:cNvPr id="0" name=""/>
        <dsp:cNvSpPr/>
      </dsp:nvSpPr>
      <dsp:spPr>
        <a:xfrm>
          <a:off x="746067" y="1885302"/>
          <a:ext cx="698299" cy="698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802FA0-4BE9-4400-A848-819002C55D90}">
      <dsp:nvSpPr>
        <dsp:cNvPr id="0" name=""/>
        <dsp:cNvSpPr/>
      </dsp:nvSpPr>
      <dsp:spPr>
        <a:xfrm>
          <a:off x="1095216" y="2792455"/>
          <a:ext cx="10053009" cy="558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2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900" kern="1200" dirty="0"/>
            <a:t>Factibilidad y Riesgos</a:t>
          </a:r>
          <a:endParaRPr lang="en-US" sz="2900" kern="1200" dirty="0"/>
        </a:p>
      </dsp:txBody>
      <dsp:txXfrm>
        <a:off x="1095216" y="2792455"/>
        <a:ext cx="10053009" cy="558639"/>
      </dsp:txXfrm>
    </dsp:sp>
    <dsp:sp modelId="{15FC11BB-675F-43F5-894C-8857A60EAA11}">
      <dsp:nvSpPr>
        <dsp:cNvPr id="0" name=""/>
        <dsp:cNvSpPr/>
      </dsp:nvSpPr>
      <dsp:spPr>
        <a:xfrm>
          <a:off x="746067" y="2722625"/>
          <a:ext cx="698299" cy="698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99084-EC5F-417E-AD3F-7DBEF9C4225E}">
      <dsp:nvSpPr>
        <dsp:cNvPr id="0" name=""/>
        <dsp:cNvSpPr/>
      </dsp:nvSpPr>
      <dsp:spPr>
        <a:xfrm>
          <a:off x="885090" y="3630308"/>
          <a:ext cx="10263136" cy="558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2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Plan y Organización </a:t>
          </a:r>
          <a:r>
            <a:rPr lang="en-US" sz="2900" kern="1200"/>
            <a:t>de Trabajo</a:t>
          </a:r>
        </a:p>
      </dsp:txBody>
      <dsp:txXfrm>
        <a:off x="885090" y="3630308"/>
        <a:ext cx="10263136" cy="558639"/>
      </dsp:txXfrm>
    </dsp:sp>
    <dsp:sp modelId="{1AB8B20E-6CCB-416A-8282-C9D084E6C9A5}">
      <dsp:nvSpPr>
        <dsp:cNvPr id="0" name=""/>
        <dsp:cNvSpPr/>
      </dsp:nvSpPr>
      <dsp:spPr>
        <a:xfrm>
          <a:off x="535940" y="3560478"/>
          <a:ext cx="698299" cy="698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8D3FC-6FA4-4865-BC25-969680AB5AAB}">
      <dsp:nvSpPr>
        <dsp:cNvPr id="0" name=""/>
        <dsp:cNvSpPr/>
      </dsp:nvSpPr>
      <dsp:spPr>
        <a:xfrm>
          <a:off x="425570" y="4468161"/>
          <a:ext cx="10722655" cy="558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420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900" kern="1200"/>
            <a:t>Conclusión y Reporte</a:t>
          </a:r>
          <a:endParaRPr lang="en-US" sz="2900" kern="1200" dirty="0"/>
        </a:p>
      </dsp:txBody>
      <dsp:txXfrm>
        <a:off x="425570" y="4468161"/>
        <a:ext cx="10722655" cy="558639"/>
      </dsp:txXfrm>
    </dsp:sp>
    <dsp:sp modelId="{DF84DF97-67F5-434A-9AFB-E1E2F737B8D3}">
      <dsp:nvSpPr>
        <dsp:cNvPr id="0" name=""/>
        <dsp:cNvSpPr/>
      </dsp:nvSpPr>
      <dsp:spPr>
        <a:xfrm>
          <a:off x="76421" y="4398331"/>
          <a:ext cx="698299" cy="698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A02A5-EF85-4548-9A4F-34ED749E2BD2}">
      <dsp:nvSpPr>
        <dsp:cNvPr id="0" name=""/>
        <dsp:cNvSpPr/>
      </dsp:nvSpPr>
      <dsp:spPr>
        <a:xfrm>
          <a:off x="0" y="76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281B6-D20E-4813-ABE8-C88E63DBF08E}">
      <dsp:nvSpPr>
        <dsp:cNvPr id="0" name=""/>
        <dsp:cNvSpPr/>
      </dsp:nvSpPr>
      <dsp:spPr>
        <a:xfrm>
          <a:off x="0" y="765"/>
          <a:ext cx="6900512" cy="895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Publicación </a:t>
          </a:r>
          <a:r>
            <a:rPr lang="es-ES" sz="2800" b="0" i="0" kern="1200" dirty="0" err="1">
              <a:latin typeface="Calibri" panose="020F0502020204030204" pitchFamily="34" charset="0"/>
              <a:cs typeface="Calibri" panose="020F0502020204030204" pitchFamily="34" charset="0"/>
            </a:rPr>
            <a:t>crossposting</a:t>
          </a:r>
          <a:r>
            <a:rPr lang="es-ES" sz="28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765"/>
        <a:ext cx="6900512" cy="895704"/>
      </dsp:txXfrm>
    </dsp:sp>
    <dsp:sp modelId="{BC5790DF-8EA3-43EF-B56D-10803C2D8873}">
      <dsp:nvSpPr>
        <dsp:cNvPr id="0" name=""/>
        <dsp:cNvSpPr/>
      </dsp:nvSpPr>
      <dsp:spPr>
        <a:xfrm>
          <a:off x="0" y="89646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40AAF-E443-4E0A-9DD6-DC9E400AB4ED}">
      <dsp:nvSpPr>
        <dsp:cNvPr id="0" name=""/>
        <dsp:cNvSpPr/>
      </dsp:nvSpPr>
      <dsp:spPr>
        <a:xfrm>
          <a:off x="0" y="896469"/>
          <a:ext cx="6900512" cy="895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Programación de posts.</a:t>
          </a:r>
          <a:endParaRPr 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896469"/>
        <a:ext cx="6900512" cy="895704"/>
      </dsp:txXfrm>
    </dsp:sp>
    <dsp:sp modelId="{EC7D6B08-A765-47A9-BD03-161B3DC531ED}">
      <dsp:nvSpPr>
        <dsp:cNvPr id="0" name=""/>
        <dsp:cNvSpPr/>
      </dsp:nvSpPr>
      <dsp:spPr>
        <a:xfrm>
          <a:off x="0" y="179217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8DD52-7BD3-44A6-A080-7A0676495EBB}">
      <dsp:nvSpPr>
        <dsp:cNvPr id="0" name=""/>
        <dsp:cNvSpPr/>
      </dsp:nvSpPr>
      <dsp:spPr>
        <a:xfrm>
          <a:off x="0" y="1792174"/>
          <a:ext cx="6900512" cy="895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Integraciones con más de </a:t>
          </a:r>
          <a:r>
            <a:rPr lang="es-ES" sz="2800" kern="1200" dirty="0">
              <a:latin typeface="Calibri" panose="020F0502020204030204" pitchFamily="34" charset="0"/>
              <a:cs typeface="Calibri" panose="020F0502020204030204" pitchFamily="34" charset="0"/>
            </a:rPr>
            <a:t>2 </a:t>
          </a:r>
          <a:r>
            <a:rPr lang="es-ES" sz="28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redes independientes.</a:t>
          </a:r>
          <a:endParaRPr 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1792174"/>
        <a:ext cx="6900512" cy="895704"/>
      </dsp:txXfrm>
    </dsp:sp>
    <dsp:sp modelId="{55BE810C-7C23-4C87-AD84-7CC239C74651}">
      <dsp:nvSpPr>
        <dsp:cNvPr id="0" name=""/>
        <dsp:cNvSpPr/>
      </dsp:nvSpPr>
      <dsp:spPr>
        <a:xfrm>
          <a:off x="0" y="268787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EEB54-04F5-4C14-9EAF-09CD370B6538}">
      <dsp:nvSpPr>
        <dsp:cNvPr id="0" name=""/>
        <dsp:cNvSpPr/>
      </dsp:nvSpPr>
      <dsp:spPr>
        <a:xfrm>
          <a:off x="0" y="2687878"/>
          <a:ext cx="6900512" cy="895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Creación y gestión de publicaciones.</a:t>
          </a:r>
          <a:endParaRPr 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2687878"/>
        <a:ext cx="6900512" cy="895704"/>
      </dsp:txXfrm>
    </dsp:sp>
    <dsp:sp modelId="{27AACCD6-F21F-45AF-8723-06AC182788DB}">
      <dsp:nvSpPr>
        <dsp:cNvPr id="0" name=""/>
        <dsp:cNvSpPr/>
      </dsp:nvSpPr>
      <dsp:spPr>
        <a:xfrm>
          <a:off x="0" y="358358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102D3-6113-4B02-8068-5C57A51706FF}">
      <dsp:nvSpPr>
        <dsp:cNvPr id="0" name=""/>
        <dsp:cNvSpPr/>
      </dsp:nvSpPr>
      <dsp:spPr>
        <a:xfrm>
          <a:off x="0" y="3583582"/>
          <a:ext cx="6900512" cy="895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Sistema de roles y usuarios.</a:t>
          </a:r>
          <a:endParaRPr 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3583582"/>
        <a:ext cx="6900512" cy="895704"/>
      </dsp:txXfrm>
    </dsp:sp>
    <dsp:sp modelId="{F5580C2C-760B-486A-8D20-14F33192F49C}">
      <dsp:nvSpPr>
        <dsp:cNvPr id="0" name=""/>
        <dsp:cNvSpPr/>
      </dsp:nvSpPr>
      <dsp:spPr>
        <a:xfrm>
          <a:off x="0" y="447928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AC06D-F86F-4DF8-AD82-C264FB0B28CC}">
      <dsp:nvSpPr>
        <dsp:cNvPr id="0" name=""/>
        <dsp:cNvSpPr/>
      </dsp:nvSpPr>
      <dsp:spPr>
        <a:xfrm>
          <a:off x="0" y="4479286"/>
          <a:ext cx="6900512" cy="895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 err="1">
              <a:latin typeface="Calibri" panose="020F0502020204030204" pitchFamily="34" charset="0"/>
              <a:cs typeface="Calibri" panose="020F0502020204030204" pitchFamily="34" charset="0"/>
            </a:rPr>
            <a:t>Feed</a:t>
          </a:r>
          <a:r>
            <a:rPr lang="es-MX" sz="2800" kern="1200" dirty="0">
              <a:latin typeface="Calibri" panose="020F0502020204030204" pitchFamily="34" charset="0"/>
              <a:cs typeface="Calibri" panose="020F0502020204030204" pitchFamily="34" charset="0"/>
            </a:rPr>
            <a:t> de publicaciones recientes enviadas</a:t>
          </a:r>
          <a:endParaRPr 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4479286"/>
        <a:ext cx="6900512" cy="895704"/>
      </dsp:txXfrm>
    </dsp:sp>
    <dsp:sp modelId="{000CC453-0B0A-4144-944F-3E2F247E083B}">
      <dsp:nvSpPr>
        <dsp:cNvPr id="0" name=""/>
        <dsp:cNvSpPr/>
      </dsp:nvSpPr>
      <dsp:spPr>
        <a:xfrm>
          <a:off x="0" y="537499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AFB8F-24C7-460E-AF4B-B43E06350624}">
      <dsp:nvSpPr>
        <dsp:cNvPr id="0" name=""/>
        <dsp:cNvSpPr/>
      </dsp:nvSpPr>
      <dsp:spPr>
        <a:xfrm>
          <a:off x="0" y="5374991"/>
          <a:ext cx="6900512" cy="895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i="0" kern="1200" dirty="0" err="1">
              <a:latin typeface="Calibri" panose="020F0502020204030204" pitchFamily="34" charset="0"/>
              <a:cs typeface="Calibri" panose="020F0502020204030204" pitchFamily="34" charset="0"/>
            </a:rPr>
            <a:t>Trends</a:t>
          </a:r>
          <a:r>
            <a:rPr lang="es-ES" sz="28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5374991"/>
        <a:ext cx="6900512" cy="8957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340A3-34F1-4F9F-8A8E-0BF77D4D5262}">
      <dsp:nvSpPr>
        <dsp:cNvPr id="0" name=""/>
        <dsp:cNvSpPr/>
      </dsp:nvSpPr>
      <dsp:spPr>
        <a:xfrm rot="16200000">
          <a:off x="-1275347" y="2290544"/>
          <a:ext cx="3394043" cy="71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33210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 dirty="0">
              <a:latin typeface="Calibri" panose="020F0502020204030204" pitchFamily="34" charset="0"/>
              <a:cs typeface="Calibri" panose="020F0502020204030204" pitchFamily="34" charset="0"/>
            </a:rPr>
            <a:t>Oportunidades</a:t>
          </a:r>
          <a:endParaRPr lang="en-US" sz="3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-1275347" y="2290544"/>
        <a:ext cx="3394043" cy="717970"/>
      </dsp:txXfrm>
    </dsp:sp>
    <dsp:sp modelId="{FFB45C9A-8D59-4D78-917C-26AFBC1A2704}">
      <dsp:nvSpPr>
        <dsp:cNvPr id="0" name=""/>
        <dsp:cNvSpPr/>
      </dsp:nvSpPr>
      <dsp:spPr>
        <a:xfrm>
          <a:off x="780659" y="952507"/>
          <a:ext cx="3961115" cy="33940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633210" rIns="234696" bIns="23469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600" kern="1200" dirty="0">
              <a:latin typeface="Calibri" panose="020F0502020204030204" pitchFamily="34" charset="0"/>
              <a:cs typeface="Calibri" panose="020F0502020204030204" pitchFamily="34" charset="0"/>
            </a:rPr>
            <a:t>Competencia entre plataformas</a:t>
          </a:r>
          <a:endParaRPr lang="en-US" sz="26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600" kern="1200" dirty="0">
              <a:latin typeface="Calibri" panose="020F0502020204030204" pitchFamily="34" charset="0"/>
              <a:cs typeface="Calibri" panose="020F0502020204030204" pitchFamily="34" charset="0"/>
            </a:rPr>
            <a:t>Escala de usuarios</a:t>
          </a:r>
          <a:endParaRPr lang="en-US" sz="26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600" kern="1200" dirty="0">
              <a:latin typeface="Calibri" panose="020F0502020204030204" pitchFamily="34" charset="0"/>
              <a:cs typeface="Calibri" panose="020F0502020204030204" pitchFamily="34" charset="0"/>
            </a:rPr>
            <a:t>Necesidad de Exposición</a:t>
          </a:r>
          <a:endParaRPr lang="en-US" sz="2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80659" y="952507"/>
        <a:ext cx="3961115" cy="3394043"/>
      </dsp:txXfrm>
    </dsp:sp>
    <dsp:sp modelId="{39F22424-10CA-49C0-98E8-98DEC7A2DF90}">
      <dsp:nvSpPr>
        <dsp:cNvPr id="0" name=""/>
        <dsp:cNvSpPr/>
      </dsp:nvSpPr>
      <dsp:spPr>
        <a:xfrm>
          <a:off x="62688" y="4786"/>
          <a:ext cx="1435941" cy="143594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0BE5D1-216A-4A7B-94E0-AE9EF6B5AE7A}">
      <dsp:nvSpPr>
        <dsp:cNvPr id="0" name=""/>
        <dsp:cNvSpPr/>
      </dsp:nvSpPr>
      <dsp:spPr>
        <a:xfrm rot="16200000">
          <a:off x="4435787" y="2290544"/>
          <a:ext cx="3394043" cy="717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33210" bIns="0" numCol="1" spcCol="1270" anchor="t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>
              <a:latin typeface="Calibri" panose="020F0502020204030204" pitchFamily="34" charset="0"/>
              <a:cs typeface="Calibri" panose="020F0502020204030204" pitchFamily="34" charset="0"/>
            </a:rPr>
            <a:t>Riesgos</a:t>
          </a:r>
          <a:endParaRPr lang="en-US" sz="3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435787" y="2290544"/>
        <a:ext cx="3394043" cy="717970"/>
      </dsp:txXfrm>
    </dsp:sp>
    <dsp:sp modelId="{E270F75F-1453-498E-AB4F-48891AF17619}">
      <dsp:nvSpPr>
        <dsp:cNvPr id="0" name=""/>
        <dsp:cNvSpPr/>
      </dsp:nvSpPr>
      <dsp:spPr>
        <a:xfrm>
          <a:off x="6491795" y="952507"/>
          <a:ext cx="3961115" cy="33940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633210" rIns="234696" bIns="23469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600" kern="1200" dirty="0">
              <a:latin typeface="Calibri" panose="020F0502020204030204" pitchFamily="34" charset="0"/>
              <a:cs typeface="Calibri" panose="020F0502020204030204" pitchFamily="34" charset="0"/>
            </a:rPr>
            <a:t>Integración oficial entre plataformas</a:t>
          </a:r>
          <a:endParaRPr lang="en-US" sz="26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600" kern="1200" dirty="0">
              <a:latin typeface="Calibri" panose="020F0502020204030204" pitchFamily="34" charset="0"/>
              <a:cs typeface="Calibri" panose="020F0502020204030204" pitchFamily="34" charset="0"/>
            </a:rPr>
            <a:t>Limitación de Publicaciones</a:t>
          </a:r>
          <a:endParaRPr lang="en-US" sz="26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600" kern="1200" dirty="0">
              <a:latin typeface="Calibri" panose="020F0502020204030204" pitchFamily="34" charset="0"/>
              <a:cs typeface="Calibri" panose="020F0502020204030204" pitchFamily="34" charset="0"/>
            </a:rPr>
            <a:t>Integridad de Contenido</a:t>
          </a:r>
          <a:endParaRPr lang="en-US" sz="26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491795" y="952507"/>
        <a:ext cx="3961115" cy="3394043"/>
      </dsp:txXfrm>
    </dsp:sp>
    <dsp:sp modelId="{DD093381-E8ED-4B53-9315-228A9F1D5131}">
      <dsp:nvSpPr>
        <dsp:cNvPr id="0" name=""/>
        <dsp:cNvSpPr/>
      </dsp:nvSpPr>
      <dsp:spPr>
        <a:xfrm>
          <a:off x="5773824" y="4786"/>
          <a:ext cx="1435941" cy="143594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BF4C4-077C-4479-9E75-4E66A8D3BAE0}">
      <dsp:nvSpPr>
        <dsp:cNvPr id="0" name=""/>
        <dsp:cNvSpPr/>
      </dsp:nvSpPr>
      <dsp:spPr>
        <a:xfrm>
          <a:off x="5230" y="41053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30568-DEC3-4977-9FBC-B90D617DCB21}">
      <dsp:nvSpPr>
        <dsp:cNvPr id="0" name=""/>
        <dsp:cNvSpPr/>
      </dsp:nvSpPr>
      <dsp:spPr>
        <a:xfrm>
          <a:off x="406342" y="1924173"/>
          <a:ext cx="2463977" cy="24639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Inicia Publicación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Selecciona Redes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Adjunta Contenido</a:t>
          </a:r>
          <a:endParaRPr lang="en-US" sz="1800" kern="1200" dirty="0"/>
        </a:p>
      </dsp:txBody>
      <dsp:txXfrm>
        <a:off x="478509" y="1996340"/>
        <a:ext cx="2319643" cy="2319643"/>
      </dsp:txXfrm>
    </dsp:sp>
    <dsp:sp modelId="{03DBAC74-D8B6-4902-820A-DA4628694602}">
      <dsp:nvSpPr>
        <dsp:cNvPr id="0" name=""/>
        <dsp:cNvSpPr/>
      </dsp:nvSpPr>
      <dsp:spPr>
        <a:xfrm>
          <a:off x="2943824" y="977013"/>
          <a:ext cx="474616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>
        <a:off x="2943824" y="1095425"/>
        <a:ext cx="332231" cy="355235"/>
      </dsp:txXfrm>
    </dsp:sp>
    <dsp:sp modelId="{6B078044-BBDB-49D0-B07C-FE102DA87723}">
      <dsp:nvSpPr>
        <dsp:cNvPr id="0" name=""/>
        <dsp:cNvSpPr/>
      </dsp:nvSpPr>
      <dsp:spPr>
        <a:xfrm>
          <a:off x="3825254" y="41053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0B067-D9C4-46B9-80A6-F05F4BF8FB21}">
      <dsp:nvSpPr>
        <dsp:cNvPr id="0" name=""/>
        <dsp:cNvSpPr/>
      </dsp:nvSpPr>
      <dsp:spPr>
        <a:xfrm>
          <a:off x="4226367" y="1924173"/>
          <a:ext cx="2463977" cy="24639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Configura Publicación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Añade Descripción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Programa Fecha y Hora de Publicación</a:t>
          </a:r>
          <a:endParaRPr lang="en-US" sz="1800" kern="1200" dirty="0"/>
        </a:p>
      </dsp:txBody>
      <dsp:txXfrm>
        <a:off x="4298534" y="1996340"/>
        <a:ext cx="2319643" cy="2319643"/>
      </dsp:txXfrm>
    </dsp:sp>
    <dsp:sp modelId="{3B44F472-C409-42EA-8072-B1519CFD6E9E}">
      <dsp:nvSpPr>
        <dsp:cNvPr id="0" name=""/>
        <dsp:cNvSpPr/>
      </dsp:nvSpPr>
      <dsp:spPr>
        <a:xfrm>
          <a:off x="6763849" y="977013"/>
          <a:ext cx="474616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>
        <a:off x="6763849" y="1095425"/>
        <a:ext cx="332231" cy="355235"/>
      </dsp:txXfrm>
    </dsp:sp>
    <dsp:sp modelId="{16D552EB-66B2-4AE5-9A28-944F1EC7F66E}">
      <dsp:nvSpPr>
        <dsp:cNvPr id="0" name=""/>
        <dsp:cNvSpPr/>
      </dsp:nvSpPr>
      <dsp:spPr>
        <a:xfrm>
          <a:off x="7645279" y="41053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484" y1="32031" x2="21094" y2="55078"/>
                        <a14:foregroundMark x1="21094" y1="55078" x2="21484" y2="55469"/>
                        <a14:foregroundMark x1="27539" y1="31250" x2="24805" y2="52930"/>
                        <a14:foregroundMark x1="25586" y1="38477" x2="24414" y2="59375"/>
                        <a14:foregroundMark x1="20313" y1="45508" x2="18359" y2="62500"/>
                        <a14:foregroundMark x1="21875" y1="64063" x2="29102" y2="61719"/>
                        <a14:foregroundMark x1="29102" y1="61328" x2="29102" y2="49805"/>
                        <a14:foregroundMark x1="54297" y1="25000" x2="52539" y2="61133"/>
                        <a14:foregroundMark x1="52539" y1="61133" x2="44727" y2="41797"/>
                        <a14:foregroundMark x1="44727" y1="41797" x2="52734" y2="38867"/>
                        <a14:foregroundMark x1="45313" y1="27344" x2="42969" y2="55078"/>
                        <a14:foregroundMark x1="43750" y1="44727" x2="44141" y2="66406"/>
                        <a14:foregroundMark x1="47266" y1="69141" x2="53516" y2="67188"/>
                        <a14:foregroundMark x1="78906" y1="63281" x2="77930" y2="29297"/>
                        <a14:foregroundMark x1="77930" y1="29297" x2="77930" y2="29297"/>
                        <a14:foregroundMark x1="77539" y1="30859" x2="73242" y2="5703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DFEFA-0DCB-463F-99DA-5D63D3799B87}">
      <dsp:nvSpPr>
        <dsp:cNvPr id="0" name=""/>
        <dsp:cNvSpPr/>
      </dsp:nvSpPr>
      <dsp:spPr>
        <a:xfrm>
          <a:off x="8046392" y="1924173"/>
          <a:ext cx="2463977" cy="24639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Envío de Publicación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Almacena publicación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Envía según configuración realizada</a:t>
          </a:r>
          <a:endParaRPr lang="en-US" sz="1800" kern="1200" dirty="0"/>
        </a:p>
      </dsp:txBody>
      <dsp:txXfrm>
        <a:off x="8118559" y="1996340"/>
        <a:ext cx="2319643" cy="23196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D90AB-6349-46C3-A8F6-52FF7FB27B72}">
      <dsp:nvSpPr>
        <dsp:cNvPr id="0" name=""/>
        <dsp:cNvSpPr/>
      </dsp:nvSpPr>
      <dsp:spPr>
        <a:xfrm rot="5400000">
          <a:off x="674442" y="1544026"/>
          <a:ext cx="1940897" cy="177413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060B0-4110-4F12-8016-7027A85D3C0C}">
      <dsp:nvSpPr>
        <dsp:cNvPr id="0" name=""/>
        <dsp:cNvSpPr/>
      </dsp:nvSpPr>
      <dsp:spPr>
        <a:xfrm>
          <a:off x="246" y="344485"/>
          <a:ext cx="3340950" cy="12843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alibri" panose="020F0502020204030204" pitchFamily="34" charset="0"/>
              <a:cs typeface="Calibri" panose="020F0502020204030204" pitchFamily="34" charset="0"/>
            </a:rPr>
            <a:t>10 de Septiembre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Acta de </a:t>
          </a: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constitución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aprobada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862" y="382101"/>
        <a:ext cx="3265718" cy="1209087"/>
      </dsp:txXfrm>
    </dsp:sp>
    <dsp:sp modelId="{DB299908-3FBE-40DE-9162-2252DE3FD1DB}">
      <dsp:nvSpPr>
        <dsp:cNvPr id="0" name=""/>
        <dsp:cNvSpPr/>
      </dsp:nvSpPr>
      <dsp:spPr>
        <a:xfrm rot="5400000">
          <a:off x="561286" y="3609403"/>
          <a:ext cx="2128960" cy="177413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06F08-CBB7-4DBE-A828-C29A3763B918}">
      <dsp:nvSpPr>
        <dsp:cNvPr id="0" name=""/>
        <dsp:cNvSpPr/>
      </dsp:nvSpPr>
      <dsp:spPr>
        <a:xfrm>
          <a:off x="246" y="2345223"/>
          <a:ext cx="3340950" cy="117768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alibri" panose="020F0502020204030204" pitchFamily="34" charset="0"/>
              <a:cs typeface="Calibri" panose="020F0502020204030204" pitchFamily="34" charset="0"/>
            </a:rPr>
            <a:t>20 de Septiembre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Requisitos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 y </a:t>
          </a: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diseño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completados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739" y="2379716"/>
        <a:ext cx="3271964" cy="1108695"/>
      </dsp:txXfrm>
    </dsp:sp>
    <dsp:sp modelId="{F7C630B1-3F1B-41B5-AD3A-E5AD1D4BD036}">
      <dsp:nvSpPr>
        <dsp:cNvPr id="0" name=""/>
        <dsp:cNvSpPr/>
      </dsp:nvSpPr>
      <dsp:spPr>
        <a:xfrm rot="20">
          <a:off x="1048913" y="5084862"/>
          <a:ext cx="3985108" cy="177413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53854-D4AC-4659-A8E2-0CDA07B3375F}">
      <dsp:nvSpPr>
        <dsp:cNvPr id="0" name=""/>
        <dsp:cNvSpPr/>
      </dsp:nvSpPr>
      <dsp:spPr>
        <a:xfrm>
          <a:off x="246" y="4105353"/>
          <a:ext cx="3340950" cy="19318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alibri" panose="020F0502020204030204" pitchFamily="34" charset="0"/>
              <a:cs typeface="Calibri" panose="020F0502020204030204" pitchFamily="34" charset="0"/>
            </a:rPr>
            <a:t>30 de Septiembre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Sprint 1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Módulo de autenticación, organizaciones y CRUD </a:t>
          </a:r>
          <a:r>
            <a:rPr lang="es-ES" sz="1800" kern="1200">
              <a:latin typeface="Calibri" panose="020F0502020204030204" pitchFamily="34" charset="0"/>
              <a:cs typeface="Calibri" panose="020F0502020204030204" pitchFamily="34" charset="0"/>
            </a:rPr>
            <a:t>de publicaciones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6827" y="4161934"/>
        <a:ext cx="3227788" cy="1818656"/>
      </dsp:txXfrm>
    </dsp:sp>
    <dsp:sp modelId="{285E9E8D-E9B9-40B5-8A70-4D87EE0C8C2E}">
      <dsp:nvSpPr>
        <dsp:cNvPr id="0" name=""/>
        <dsp:cNvSpPr/>
      </dsp:nvSpPr>
      <dsp:spPr>
        <a:xfrm rot="16200000">
          <a:off x="4691894" y="3933818"/>
          <a:ext cx="1850654" cy="177413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58717-EAA5-4A21-B1D9-CA9CB7218311}">
      <dsp:nvSpPr>
        <dsp:cNvPr id="0" name=""/>
        <dsp:cNvSpPr/>
      </dsp:nvSpPr>
      <dsp:spPr>
        <a:xfrm>
          <a:off x="3991712" y="4473924"/>
          <a:ext cx="3340950" cy="15632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alibri" panose="020F0502020204030204" pitchFamily="34" charset="0"/>
              <a:cs typeface="Calibri" panose="020F0502020204030204" pitchFamily="34" charset="0"/>
            </a:rPr>
            <a:t>15 de Octubre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Sprint 2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Scheduler/Jobs funcionando y publicación en 1 red social.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37498" y="4519710"/>
        <a:ext cx="3249378" cy="1471676"/>
      </dsp:txXfrm>
    </dsp:sp>
    <dsp:sp modelId="{FA9E8111-1FC2-4780-B893-2B57BA8CCF3A}">
      <dsp:nvSpPr>
        <dsp:cNvPr id="0" name=""/>
        <dsp:cNvSpPr/>
      </dsp:nvSpPr>
      <dsp:spPr>
        <a:xfrm rot="16200000">
          <a:off x="4523767" y="1933740"/>
          <a:ext cx="2105126" cy="177413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918E3-2486-455A-BE28-010ED46B694D}">
      <dsp:nvSpPr>
        <dsp:cNvPr id="0" name=""/>
        <dsp:cNvSpPr/>
      </dsp:nvSpPr>
      <dsp:spPr>
        <a:xfrm>
          <a:off x="3991712" y="2614986"/>
          <a:ext cx="3340950" cy="15632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alibri" panose="020F0502020204030204" pitchFamily="34" charset="0"/>
              <a:cs typeface="Calibri" panose="020F0502020204030204" pitchFamily="34" charset="0"/>
            </a:rPr>
            <a:t>31 de Octubre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Sprint 3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Integración con 2ª y 3ª red + manejo de medios (imágenes)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37498" y="2660772"/>
        <a:ext cx="3249378" cy="1471676"/>
      </dsp:txXfrm>
    </dsp:sp>
    <dsp:sp modelId="{8294B694-72AA-42FE-83C9-053E6147255D}">
      <dsp:nvSpPr>
        <dsp:cNvPr id="0" name=""/>
        <dsp:cNvSpPr/>
      </dsp:nvSpPr>
      <dsp:spPr>
        <a:xfrm>
          <a:off x="5029711" y="787514"/>
          <a:ext cx="3935829" cy="177413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6026E-7C17-45D7-9960-8DB0F9CE90E3}">
      <dsp:nvSpPr>
        <dsp:cNvPr id="0" name=""/>
        <dsp:cNvSpPr/>
      </dsp:nvSpPr>
      <dsp:spPr>
        <a:xfrm>
          <a:off x="3944934" y="345360"/>
          <a:ext cx="3340950" cy="187507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alibri" panose="020F0502020204030204" pitchFamily="34" charset="0"/>
              <a:cs typeface="Calibri" panose="020F0502020204030204" pitchFamily="34" charset="0"/>
            </a:rPr>
            <a:t>11 de Noviembre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Sprint 4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Feed</a:t>
          </a: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 de publicaciones realizadas en plataforma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999853" y="400279"/>
        <a:ext cx="3231112" cy="1765232"/>
      </dsp:txXfrm>
    </dsp:sp>
    <dsp:sp modelId="{92B336A1-21C0-4EDA-A968-0E6B0AF67570}">
      <dsp:nvSpPr>
        <dsp:cNvPr id="0" name=""/>
        <dsp:cNvSpPr/>
      </dsp:nvSpPr>
      <dsp:spPr>
        <a:xfrm rot="5335941">
          <a:off x="8592120" y="1674636"/>
          <a:ext cx="2011612" cy="177413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D4F03-02A1-43ED-BA7F-0A52392BFF09}">
      <dsp:nvSpPr>
        <dsp:cNvPr id="0" name=""/>
        <dsp:cNvSpPr/>
      </dsp:nvSpPr>
      <dsp:spPr>
        <a:xfrm>
          <a:off x="7885857" y="432210"/>
          <a:ext cx="3340950" cy="12843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alibri" panose="020F0502020204030204" pitchFamily="34" charset="0"/>
              <a:cs typeface="Calibri" panose="020F0502020204030204" pitchFamily="34" charset="0"/>
            </a:rPr>
            <a:t>18 de Noviembre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latin typeface="Calibri" panose="020F0502020204030204" pitchFamily="34" charset="0"/>
              <a:cs typeface="Calibri" panose="020F0502020204030204" pitchFamily="34" charset="0"/>
            </a:rPr>
            <a:t>Pruebas finales y documentación técnica</a:t>
          </a:r>
          <a:endParaRPr lang="en-U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923473" y="469826"/>
        <a:ext cx="3265718" cy="1209087"/>
      </dsp:txXfrm>
    </dsp:sp>
    <dsp:sp modelId="{9695DA87-E73C-4364-A315-24E493E465E5}">
      <dsp:nvSpPr>
        <dsp:cNvPr id="0" name=""/>
        <dsp:cNvSpPr/>
      </dsp:nvSpPr>
      <dsp:spPr>
        <a:xfrm>
          <a:off x="7983425" y="2598771"/>
          <a:ext cx="3340950" cy="9706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alibri" panose="020F0502020204030204" pitchFamily="34" charset="0"/>
              <a:cs typeface="Calibri" panose="020F0502020204030204" pitchFamily="34" charset="0"/>
            </a:rPr>
            <a:t>22 de Noviembre</a:t>
          </a:r>
          <a:endParaRPr lang="en-U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Defensa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 y </a:t>
          </a:r>
          <a:r>
            <a:rPr lang="en-US" sz="1800" kern="1200" dirty="0" err="1">
              <a:latin typeface="Calibri" panose="020F0502020204030204" pitchFamily="34" charset="0"/>
              <a:cs typeface="Calibri" panose="020F0502020204030204" pitchFamily="34" charset="0"/>
            </a:rPr>
            <a:t>entrega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 final</a:t>
          </a:r>
        </a:p>
      </dsp:txBody>
      <dsp:txXfrm>
        <a:off x="8011855" y="2627201"/>
        <a:ext cx="3284090" cy="9138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90038B-EFEF-4EC0-A473-7A2C709A02D3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56509-2DD9-4F31-B9BF-637F63385107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800" kern="1200" dirty="0"/>
            <a:t>Compatibilidad Laboral</a:t>
          </a:r>
          <a:endParaRPr lang="en-US" sz="4800" kern="1200" dirty="0"/>
        </a:p>
      </dsp:txBody>
      <dsp:txXfrm>
        <a:off x="0" y="2703"/>
        <a:ext cx="6900512" cy="1843578"/>
      </dsp:txXfrm>
    </dsp:sp>
    <dsp:sp modelId="{4BCDD656-F1EE-4223-8D08-3ABB6234AC4A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A2FD8-EB2C-44A1-93BD-329232A1FCA6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Organización Técnica</a:t>
          </a:r>
        </a:p>
      </dsp:txBody>
      <dsp:txXfrm>
        <a:off x="0" y="1846281"/>
        <a:ext cx="6900512" cy="1843578"/>
      </dsp:txXfrm>
    </dsp:sp>
    <dsp:sp modelId="{5F45F16B-BC6D-48A1-9E1E-F4AACF4E1554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85BA52-FD3B-4C41-9964-1F41EA4B3E0E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800" kern="1200" dirty="0"/>
            <a:t>Creación de Diagramas</a:t>
          </a:r>
          <a:endParaRPr lang="en-US" sz="4800" kern="1200" dirty="0"/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0C56-1E42-F5B8-CDB9-040F23255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8D44B-B8BA-71F6-16CA-67CED1FEB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5DA75-D528-4355-5DB2-9F1288380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F5DC5-6781-DB93-C184-A391E91BE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F2803-B370-4EA5-884C-990046BF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041B3-6666-469A-DB0D-7EB78B6D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8EDC3-11B6-AC11-6976-A6369038F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AED70-1384-7CC1-65B7-CAD24F69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E58A3-1636-43B9-FA4E-D2B4B22F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56550-11CB-8BEE-D78B-4D75E3AF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4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D39A0-46D6-3770-3419-C7DB8099E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FB3B3-9D53-A401-0C92-4F7587239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109A6-B414-D5B5-2ABF-67C5F21D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9A482-8579-FED3-4992-2C2A0768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45E77-EBE6-162C-72DE-70B35F97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EEB3-EEAC-F949-D975-F78DA70F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ED64B-BA4E-0FCE-414B-26331CE4E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AC9A5-F342-A373-DFFC-8A56CEF8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67CD-E1EB-FBDD-6D81-E70B05E8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9CB8E-D338-AEC6-1EA1-7D04A0B6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3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B19C-C4B1-DBBC-3091-1A45D557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5ACD5-04CA-45F3-AC37-5D8CFE42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BD237-E28B-5483-836B-AAF0E7DA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FC1C7-7BB4-4C29-1EA4-65B0D2BA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DA771-F324-8234-A9B8-F9BC8A1A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79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1D093-618B-96DB-D461-E9B33A8C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DB628-680E-87B4-15E2-AA96130CE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0A3EC-3E26-0D23-955C-E76E0DCE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C8EB7-7BE4-35EB-1089-E8AFD321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6075-16D7-3289-F0C4-D873AD64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B199B-3A4C-1EEA-2338-48965CAF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832C-BB2A-4E8B-DA5B-12DD425A8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61D01-E434-4127-A5BC-30BB8CC4F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6F16D-F96A-59B8-C360-F5C2E4FEA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5EA77-8DD7-20A6-2120-90E1A2863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9E06-E5A6-2B93-E2ED-F1F709BEF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D72600-BF07-0EC4-FDD5-FE3B8D80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3B605E-D5DA-E527-1520-0C5EA60D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43C51A-D247-D785-F823-74EC2884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2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12B5-3123-4FA5-259E-F61E47BB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3C230-CB64-0A76-BDBB-C2C7C3F37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ED214-7271-9A9E-CF0E-D33ABC3C4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F4880-3281-3B2C-9558-150A970D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FE8A0-B021-976B-0562-97570F15E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31800-4030-5264-700B-895C21ED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4EE80-30BC-CAEC-CAC9-E2301EAE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54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3952-9E1D-CC17-6ACA-FECB00BD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6FD02-A172-2A5D-F95E-AFE058E17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78CBD-4D1A-D1A0-3853-51A2D4E29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32C36-DE00-A111-5B4D-50C55A81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501E7-12A2-CA58-D0F4-A1C1E3D9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C8D15-4AC7-ACCC-C3F7-E7D07728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CD64-CA04-C65F-01F5-4532CCD45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55EE09-1CFC-2DA9-382E-7A1966CA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528D6-E85F-6FC3-DDDE-F84C71C55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C5B69-FE2C-29C7-D1AB-984042CD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80D5D-744B-D5B3-29F7-0267EFE86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0D9DC-A14E-8586-B3FB-3FAA4D278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9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F8697-41D8-913E-2F52-1DF7DCF0A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DE433-AB70-C8CB-C3B5-28B4AE9D8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A4EEE-E497-A136-5B49-3A0211A75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B48767-6E85-40B0-A097-6CB0B2EFE566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49A5D-5079-02A3-BA0B-C4C8501E4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1A0B6-F00B-4AC0-2B80-4E1013A3D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EACB45-67B1-4F6B-B675-3CB751B3C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9B0C2FAD-DDAF-36A5-A53B-4FB15D589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62" y="-3340358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2FA0BD9A-9D2E-AC64-45C9-AABD0797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9937" y="3519487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F49348-BC28-079A-AB77-8E8B7A7F24F9}"/>
              </a:ext>
            </a:extLst>
          </p:cNvPr>
          <p:cNvSpPr txBox="1"/>
          <p:nvPr/>
        </p:nvSpPr>
        <p:spPr>
          <a:xfrm>
            <a:off x="3047246" y="943704"/>
            <a:ext cx="6097508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8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Proyecto</a:t>
            </a:r>
            <a:endParaRPr lang="en-US" sz="4800" dirty="0">
              <a:solidFill>
                <a:srgbClr val="262626"/>
              </a:solidFill>
              <a:latin typeface="Calibri" panose="020F0502020204030204" pitchFamily="34" charset="0"/>
            </a:endParaRPr>
          </a:p>
          <a:p>
            <a:pPr algn="ctr">
              <a:buNone/>
            </a:pPr>
            <a:endParaRPr lang="en-US" b="0" dirty="0">
              <a:effectLst/>
            </a:endParaRPr>
          </a:p>
          <a:p>
            <a:pPr>
              <a:buNone/>
            </a:pPr>
            <a:endParaRPr lang="en-US" dirty="0"/>
          </a:p>
          <a:p>
            <a:pPr algn="r">
              <a:buNone/>
            </a:pPr>
            <a:endParaRPr lang="en-US" dirty="0"/>
          </a:p>
          <a:p>
            <a:pPr algn="r">
              <a:buNone/>
            </a:pPr>
            <a:r>
              <a:rPr lang="en-US" sz="7200" u="sng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UniPost</a:t>
            </a:r>
            <a:endParaRPr lang="en-US" sz="7200" u="sng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>
              <a:buNone/>
            </a:pPr>
            <a:endParaRPr lang="en-US" b="0" dirty="0">
              <a:effectLst/>
            </a:endParaRPr>
          </a:p>
          <a:p>
            <a:pPr>
              <a:buNone/>
            </a:pPr>
            <a:endParaRPr lang="en-US" b="0" dirty="0">
              <a:effectLst/>
            </a:endParaRPr>
          </a:p>
          <a:p>
            <a:pPr>
              <a:buNone/>
            </a:pPr>
            <a:endParaRPr lang="en-US" b="0" dirty="0">
              <a:effectLst/>
            </a:endParaRPr>
          </a:p>
          <a:p>
            <a:pPr algn="ctr" rtl="0">
              <a:buNone/>
            </a:pPr>
            <a:r>
              <a:rPr lang="en-US" sz="24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Capstone APT122 - Fase 1</a:t>
            </a:r>
            <a:endParaRPr lang="en-US" sz="2400" b="0" dirty="0">
              <a:effectLst/>
            </a:endParaRPr>
          </a:p>
          <a:p>
            <a:pPr algn="ctr" rtl="0">
              <a:spcBef>
                <a:spcPts val="320"/>
              </a:spcBef>
              <a:buNone/>
            </a:pPr>
            <a:r>
              <a:rPr lang="en-US" sz="24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       Integrantes: </a:t>
            </a:r>
            <a:r>
              <a:rPr lang="en-US" sz="2400" i="0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Douglas Ramirez, Victor Nadal</a:t>
            </a:r>
            <a:endParaRPr lang="en-US" sz="2400" dirty="0">
              <a:effectLst/>
            </a:endParaRPr>
          </a:p>
          <a:p>
            <a:pPr algn="ctr" rtl="0">
              <a:spcBef>
                <a:spcPts val="320"/>
              </a:spcBef>
              <a:buNone/>
            </a:pPr>
            <a:r>
              <a:rPr lang="en-US" sz="2400" b="1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2025</a:t>
            </a:r>
            <a:endParaRPr lang="en-US" sz="2400" b="1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48C3E3-1973-AA7B-4B89-3088B392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246" y="2091727"/>
            <a:ext cx="2004588" cy="20045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1AB264-17A3-8742-CB68-5CEA53A857A6}"/>
              </a:ext>
            </a:extLst>
          </p:cNvPr>
          <p:cNvSpPr/>
          <p:nvPr/>
        </p:nvSpPr>
        <p:spPr>
          <a:xfrm>
            <a:off x="-99588" y="-5459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9BB142-5227-B03A-F53C-F646CCAF73DF}"/>
              </a:ext>
            </a:extLst>
          </p:cNvPr>
          <p:cNvSpPr/>
          <p:nvPr/>
        </p:nvSpPr>
        <p:spPr>
          <a:xfrm rot="10800000">
            <a:off x="0" y="5887711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2F2D629-EE06-1CE5-14F7-CFC4D7A6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24" y="5591786"/>
            <a:ext cx="2403703" cy="59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76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30" name="Freeform: Shape 92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27" name="Freeform: Shape 922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A684B-8686-23DE-FFA2-AD6FECE0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s-MX" dirty="0">
                <a:latin typeface="Calibri" panose="020F0502020204030204" pitchFamily="34" charset="0"/>
                <a:cs typeface="Calibri" panose="020F0502020204030204" pitchFamily="34" charset="0"/>
              </a:rPr>
              <a:t>Metodología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Scrum Master Glyph Icon Graphic by IconBunny · Creative Fabrica">
            <a:extLst>
              <a:ext uri="{FF2B5EF4-FFF2-40B4-BE49-F238E27FC236}">
                <a16:creationId xmlns:a16="http://schemas.microsoft.com/office/drawing/2014/main" id="{900FE66E-BDBD-59B9-15E4-1A0A25D3A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967" y1="53311" x2="43233" y2="58400"/>
                        <a14:foregroundMark x1="44633" y1="48700" x2="44166" y2="51936"/>
                        <a14:foregroundMark x1="40267" y1="70700" x2="44500" y2="71750"/>
                        <a14:foregroundMark x1="43233" y1="65600" x2="45067" y2="65800"/>
                        <a14:foregroundMark x1="61567" y1="78950" x2="68067" y2="79800"/>
                        <a14:foregroundMark x1="58333" y1="17350" x2="62400" y2="17150"/>
                        <a14:backgroundMark x1="43100" y1="52900" x2="45200" y2="52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87" t="13280" r="22346" b="12858"/>
          <a:stretch>
            <a:fillRect/>
          </a:stretch>
        </p:blipFill>
        <p:spPr bwMode="auto">
          <a:xfrm>
            <a:off x="6152349" y="923028"/>
            <a:ext cx="5197649" cy="464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C012478C-9A2C-49D8-5387-82282D55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9937" y="3519487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62D789-7F86-7AAB-CD0A-BE87D43AA9AA}"/>
              </a:ext>
            </a:extLst>
          </p:cNvPr>
          <p:cNvSpPr/>
          <p:nvPr/>
        </p:nvSpPr>
        <p:spPr>
          <a:xfrm rot="10800000">
            <a:off x="0" y="592329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D1C5C1-07E3-30EC-4DB5-D33706ACAF9F}"/>
              </a:ext>
            </a:extLst>
          </p:cNvPr>
          <p:cNvSpPr/>
          <p:nvPr/>
        </p:nvSpPr>
        <p:spPr>
          <a:xfrm>
            <a:off x="-90063" y="-74295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7A8EF1EF-21FC-C0D8-B258-3C0B10177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799" y="-534058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5C5E1-B605-53BA-33CD-91EE5C7DC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MX" dirty="0">
                <a:latin typeface="Calibri" panose="020F0502020204030204" pitchFamily="34" charset="0"/>
                <a:cs typeface="Calibri" panose="020F0502020204030204" pitchFamily="34" charset="0"/>
              </a:rPr>
              <a:t>Ágil</a:t>
            </a:r>
          </a:p>
          <a:p>
            <a:r>
              <a:rPr lang="es-MX" dirty="0" err="1">
                <a:latin typeface="Calibri" panose="020F0502020204030204" pitchFamily="34" charset="0"/>
                <a:cs typeface="Calibri" panose="020F0502020204030204" pitchFamily="34" charset="0"/>
              </a:rPr>
              <a:t>Sprints</a:t>
            </a:r>
            <a:endParaRPr lang="es-MX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MX" dirty="0">
                <a:latin typeface="Calibri" panose="020F0502020204030204" pitchFamily="34" charset="0"/>
                <a:cs typeface="Calibri" panose="020F0502020204030204" pitchFamily="34" charset="0"/>
              </a:rPr>
              <a:t>Iteraciones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07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AB305421-59F2-3D9B-CB19-CB886140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9937" y="3519487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ntroduction to Color Theory for Artists — Serena Archetti">
            <a:extLst>
              <a:ext uri="{FF2B5EF4-FFF2-40B4-BE49-F238E27FC236}">
                <a16:creationId xmlns:a16="http://schemas.microsoft.com/office/drawing/2014/main" id="{778B77FE-11C1-DF0F-35A6-C32C83A6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62" y="-3340358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490809B-A150-5C0D-D85A-53B2FCC9F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829727"/>
              </p:ext>
            </p:extLst>
          </p:nvPr>
        </p:nvGraphicFramePr>
        <p:xfrm>
          <a:off x="480587" y="84499"/>
          <a:ext cx="11324376" cy="64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AF7157-C306-AEE4-72A2-211A29FFEFCC}"/>
              </a:ext>
            </a:extLst>
          </p:cNvPr>
          <p:cNvSpPr/>
          <p:nvPr/>
        </p:nvSpPr>
        <p:spPr>
          <a:xfrm>
            <a:off x="-90063" y="-1126181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00ED72F-572E-8AAB-EC8C-26AA119B2BDC}"/>
              </a:ext>
            </a:extLst>
          </p:cNvPr>
          <p:cNvSpPr/>
          <p:nvPr/>
        </p:nvSpPr>
        <p:spPr>
          <a:xfrm rot="10800000">
            <a:off x="0" y="694117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heck - Free icons">
            <a:extLst>
              <a:ext uri="{FF2B5EF4-FFF2-40B4-BE49-F238E27FC236}">
                <a16:creationId xmlns:a16="http://schemas.microsoft.com/office/drawing/2014/main" id="{01498F94-0046-FA6E-A151-58D832C62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363" y="1288016"/>
            <a:ext cx="8509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heck - Free icons">
            <a:extLst>
              <a:ext uri="{FF2B5EF4-FFF2-40B4-BE49-F238E27FC236}">
                <a16:creationId xmlns:a16="http://schemas.microsoft.com/office/drawing/2014/main" id="{2EDAD75A-0353-6DC1-3A78-2483F6E4F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363" y="3094037"/>
            <a:ext cx="8509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D6340F-83FC-9F8B-CF73-58FBF4E62B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938" y="5429730"/>
            <a:ext cx="850900" cy="844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D40417-35C9-0BE5-9329-9D25BB34ECFD}"/>
              </a:ext>
            </a:extLst>
          </p:cNvPr>
          <p:cNvSpPr txBox="1"/>
          <p:nvPr/>
        </p:nvSpPr>
        <p:spPr>
          <a:xfrm>
            <a:off x="8366439" y="4847064"/>
            <a:ext cx="36818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4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Cronograma</a:t>
            </a:r>
            <a:endParaRPr lang="en-US" sz="4800" b="0" dirty="0">
              <a:effectLst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846B6A-3714-1935-250A-E60DEFF0F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302"/>
          <a:stretch>
            <a:fillRect/>
          </a:stretch>
        </p:blipFill>
        <p:spPr>
          <a:xfrm>
            <a:off x="12282063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18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BC5BE-38A0-005A-7D14-0809A0E9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pPr algn="ctr"/>
            <a:r>
              <a:rPr lang="es-MX" sz="5400" dirty="0"/>
              <a:t>Reporte</a:t>
            </a:r>
            <a:endParaRPr lang="en-US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8E368F90-2C73-D511-1D64-DDAD654E3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62" y="-3340358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A7EADE-949E-D4A2-4BDB-58B4E7827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86009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6843961F-D62D-117A-8282-205332B1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9937" y="3519487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59936B2-6E93-8888-B195-F671BC754355}"/>
              </a:ext>
            </a:extLst>
          </p:cNvPr>
          <p:cNvSpPr/>
          <p:nvPr/>
        </p:nvSpPr>
        <p:spPr>
          <a:xfrm rot="10800000">
            <a:off x="0" y="592329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13C8AC4-608B-0247-7857-C22AB0FA5183}"/>
              </a:ext>
            </a:extLst>
          </p:cNvPr>
          <p:cNvSpPr/>
          <p:nvPr/>
        </p:nvSpPr>
        <p:spPr>
          <a:xfrm>
            <a:off x="-90063" y="-74295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Arrow circle with solid fill">
            <a:extLst>
              <a:ext uri="{FF2B5EF4-FFF2-40B4-BE49-F238E27FC236}">
                <a16:creationId xmlns:a16="http://schemas.microsoft.com/office/drawing/2014/main" id="{EED1831A-3AC5-E0BE-C62B-2EBDEF370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330" y="1132368"/>
            <a:ext cx="914400" cy="914400"/>
          </a:xfrm>
          <a:prstGeom prst="rect">
            <a:avLst/>
          </a:prstGeom>
        </p:spPr>
      </p:pic>
      <p:pic>
        <p:nvPicPr>
          <p:cNvPr id="12" name="Graphic 11" descr="Arrow circle with solid fill">
            <a:extLst>
              <a:ext uri="{FF2B5EF4-FFF2-40B4-BE49-F238E27FC236}">
                <a16:creationId xmlns:a16="http://schemas.microsoft.com/office/drawing/2014/main" id="{D5190A37-F91D-500E-DC2A-3E521FAB3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330" y="28794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9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2CEB54-F58E-131E-87C4-6E635C91EFDA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/>
              <a:t>Conclusión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3ABB77E4-5900-8BF7-DC54-2E7EBA5F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9937" y="3519487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49B2CF-CE4B-CBD8-B5C3-2014094E620D}"/>
              </a:ext>
            </a:extLst>
          </p:cNvPr>
          <p:cNvSpPr/>
          <p:nvPr/>
        </p:nvSpPr>
        <p:spPr>
          <a:xfrm rot="10800000">
            <a:off x="0" y="592329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ntroduction to Color Theory for Artists — Serena Archetti">
            <a:extLst>
              <a:ext uri="{FF2B5EF4-FFF2-40B4-BE49-F238E27FC236}">
                <a16:creationId xmlns:a16="http://schemas.microsoft.com/office/drawing/2014/main" id="{B577F4B6-25E2-6688-F3FD-376D00EC9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799" y="-534058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072A9-D57D-8FED-592A-119AFD1D683A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Aplicar</a:t>
            </a:r>
            <a:r>
              <a:rPr lang="en-US" sz="2200" dirty="0"/>
              <a:t> </a:t>
            </a:r>
            <a:r>
              <a:rPr lang="en-US" sz="2200" dirty="0" err="1"/>
              <a:t>mitigaciones</a:t>
            </a:r>
            <a:r>
              <a:rPr lang="en-US" sz="2200" dirty="0"/>
              <a:t> para </a:t>
            </a:r>
            <a:r>
              <a:rPr lang="en-US" sz="2200" dirty="0" err="1"/>
              <a:t>atrasos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Investigar</a:t>
            </a:r>
            <a:r>
              <a:rPr lang="en-US" sz="2200" dirty="0"/>
              <a:t> </a:t>
            </a:r>
            <a:r>
              <a:rPr lang="en-US" sz="2200" dirty="0" err="1"/>
              <a:t>detalles</a:t>
            </a:r>
            <a:r>
              <a:rPr lang="en-US" sz="2200" dirty="0"/>
              <a:t> poco </a:t>
            </a:r>
            <a:r>
              <a:rPr lang="en-US" sz="2200" dirty="0" err="1"/>
              <a:t>concretos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Reorganizar</a:t>
            </a:r>
            <a:r>
              <a:rPr lang="en-US" sz="2200" dirty="0"/>
              <a:t> </a:t>
            </a:r>
            <a:r>
              <a:rPr lang="en-US" sz="2200" dirty="0" err="1"/>
              <a:t>cronograma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E65E2-FE2E-1FBB-2913-4D039F3D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2"/>
          <a:stretch>
            <a:fillRect/>
          </a:stretch>
        </p:blipFill>
        <p:spPr>
          <a:xfrm>
            <a:off x="5384272" y="-319314"/>
            <a:ext cx="7359211" cy="7336974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790D586-9B3D-66CA-AC46-D244A4BFDEA9}"/>
              </a:ext>
            </a:extLst>
          </p:cNvPr>
          <p:cNvSpPr/>
          <p:nvPr/>
        </p:nvSpPr>
        <p:spPr>
          <a:xfrm>
            <a:off x="-90063" y="-74295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5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8E1854-F8EC-C026-9058-0FF64EDE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Muchas Gracias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C6543D-A636-BC32-C613-4CAE8F9DD4F8}"/>
              </a:ext>
            </a:extLst>
          </p:cNvPr>
          <p:cNvSpPr txBox="1">
            <a:spLocks/>
          </p:cNvSpPr>
          <p:nvPr/>
        </p:nvSpPr>
        <p:spPr>
          <a:xfrm>
            <a:off x="789708" y="3866064"/>
            <a:ext cx="10558405" cy="2234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Espacio para Consultas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F58EE1-DD24-91EC-4ADA-F415011BD93C}"/>
              </a:ext>
            </a:extLst>
          </p:cNvPr>
          <p:cNvSpPr/>
          <p:nvPr/>
        </p:nvSpPr>
        <p:spPr>
          <a:xfrm rot="10800000">
            <a:off x="0" y="688849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CB21F81-D0A5-2D53-8097-A31F0544BB45}"/>
              </a:ext>
            </a:extLst>
          </p:cNvPr>
          <p:cNvSpPr/>
          <p:nvPr/>
        </p:nvSpPr>
        <p:spPr>
          <a:xfrm>
            <a:off x="-90063" y="-1126181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3E6E14D9-66AF-2951-65CE-D86229949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519737" y="588840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ntroduction to Color Theory for Artists — Serena Archetti">
            <a:extLst>
              <a:ext uri="{FF2B5EF4-FFF2-40B4-BE49-F238E27FC236}">
                <a16:creationId xmlns:a16="http://schemas.microsoft.com/office/drawing/2014/main" id="{9572DAD6-8D2B-5B4A-4201-C175533D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799" y="-534058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01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90F310AB-595E-1627-A7E6-B217F8334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62" y="-3340358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839998E7-A8E0-E434-5EB5-0936E1A18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9937" y="3519487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F5C720-09F5-3A68-74DB-DFFA72BCF2EC}"/>
              </a:ext>
            </a:extLst>
          </p:cNvPr>
          <p:cNvSpPr txBox="1"/>
          <p:nvPr/>
        </p:nvSpPr>
        <p:spPr>
          <a:xfrm>
            <a:off x="3047246" y="172077"/>
            <a:ext cx="6097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Integrantes</a:t>
            </a:r>
            <a:endParaRPr lang="en-US" sz="4800" b="0" dirty="0"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6BAB57-E755-E70E-02DB-A08D32BC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00" y="550516"/>
            <a:ext cx="3421691" cy="342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9FFE142-BEE2-ACB1-4084-C76FF99B1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68" b="86328" l="391" r="94922">
                        <a14:foregroundMark x1="47070" y1="13477" x2="47070" y2="13477"/>
                        <a14:foregroundMark x1="28809" y1="20052" x2="36328" y2="15234"/>
                        <a14:foregroundMark x1="29395" y1="17122" x2="47559" y2="8398"/>
                        <a14:foregroundMark x1="47559" y1="8398" x2="68457" y2="14193"/>
                        <a14:foregroundMark x1="68457" y1="14193" x2="76074" y2="23112"/>
                        <a14:foregroundMark x1="37500" y1="57552" x2="17480" y2="62760"/>
                        <a14:foregroundMark x1="17480" y1="62760" x2="391" y2="79167"/>
                        <a14:foregroundMark x1="77539" y1="72982" x2="87402" y2="75130"/>
                        <a14:foregroundMark x1="94922" y1="73177" x2="88184" y2="86328"/>
                        <a14:foregroundMark x1="10254" y1="83398" x2="38086" y2="84570"/>
                        <a14:foregroundMark x1="24707" y1="81901" x2="74609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3" b="22223"/>
          <a:stretch>
            <a:fillRect/>
          </a:stretch>
        </p:blipFill>
        <p:spPr bwMode="auto">
          <a:xfrm>
            <a:off x="7855129" y="543207"/>
            <a:ext cx="31231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9F8033DE-AA4C-8A71-E850-00278FCBC446}"/>
              </a:ext>
            </a:extLst>
          </p:cNvPr>
          <p:cNvSpPr/>
          <p:nvPr/>
        </p:nvSpPr>
        <p:spPr>
          <a:xfrm>
            <a:off x="463140" y="3972207"/>
            <a:ext cx="4994333" cy="2335277"/>
          </a:xfrm>
          <a:prstGeom prst="parallelogram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</a:rPr>
              <a:t>Víctor Nadal</a:t>
            </a:r>
          </a:p>
          <a:p>
            <a:pPr algn="ctr"/>
            <a:endParaRPr lang="es-MX" sz="2000" dirty="0">
              <a:solidFill>
                <a:schemeClr val="tx1"/>
              </a:solidFill>
            </a:endParaRPr>
          </a:p>
          <a:p>
            <a:pPr algn="ctr"/>
            <a:r>
              <a:rPr lang="es-ES" sz="2400" dirty="0" err="1">
                <a:solidFill>
                  <a:schemeClr val="tx1"/>
                </a:solidFill>
              </a:rPr>
              <a:t>Product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Owner</a:t>
            </a:r>
            <a:endParaRPr lang="es-ES" sz="2400" dirty="0">
              <a:solidFill>
                <a:schemeClr val="tx1"/>
              </a:solidFill>
            </a:endParaRPr>
          </a:p>
          <a:p>
            <a:pPr algn="ctr"/>
            <a:r>
              <a:rPr lang="es-ES" sz="2400" dirty="0">
                <a:solidFill>
                  <a:schemeClr val="tx1"/>
                </a:solidFill>
              </a:rPr>
              <a:t>Gerente de Proyecto</a:t>
            </a:r>
          </a:p>
          <a:p>
            <a:pPr algn="ctr"/>
            <a:r>
              <a:rPr lang="es-ES" sz="2400" dirty="0">
                <a:solidFill>
                  <a:schemeClr val="tx1"/>
                </a:solidFill>
              </a:rPr>
              <a:t>Desarrollador Full-</a:t>
            </a:r>
            <a:r>
              <a:rPr lang="es-ES" sz="2400" dirty="0" err="1">
                <a:solidFill>
                  <a:schemeClr val="tx1"/>
                </a:solidFill>
              </a:rPr>
              <a:t>stack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561788C-9410-CC47-93C6-A863C9D8D267}"/>
              </a:ext>
            </a:extLst>
          </p:cNvPr>
          <p:cNvSpPr/>
          <p:nvPr/>
        </p:nvSpPr>
        <p:spPr>
          <a:xfrm>
            <a:off x="6647587" y="3972207"/>
            <a:ext cx="4994333" cy="2342586"/>
          </a:xfrm>
          <a:prstGeom prst="parallelogram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>
                <a:solidFill>
                  <a:schemeClr val="tx1"/>
                </a:solidFill>
              </a:rPr>
              <a:t>Douglas Ramírez</a:t>
            </a:r>
          </a:p>
          <a:p>
            <a:pPr algn="ctr"/>
            <a:endParaRPr lang="es-MX" sz="2000" dirty="0">
              <a:solidFill>
                <a:schemeClr val="tx1"/>
              </a:solidFill>
            </a:endParaRPr>
          </a:p>
          <a:p>
            <a:pPr algn="ctr"/>
            <a:r>
              <a:rPr lang="es-ES" sz="2400" dirty="0">
                <a:solidFill>
                  <a:schemeClr val="tx1"/>
                </a:solidFill>
              </a:rPr>
              <a:t>Scrum-Master</a:t>
            </a:r>
          </a:p>
          <a:p>
            <a:pPr algn="ctr"/>
            <a:r>
              <a:rPr lang="es-ES" sz="2400" dirty="0">
                <a:solidFill>
                  <a:schemeClr val="tx1"/>
                </a:solidFill>
              </a:rPr>
              <a:t>Desarrollador Full-</a:t>
            </a:r>
            <a:r>
              <a:rPr lang="es-ES" sz="2400" dirty="0" err="1">
                <a:solidFill>
                  <a:schemeClr val="tx1"/>
                </a:solidFill>
              </a:rPr>
              <a:t>stack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8D6326B-836C-A4A5-CE49-C1F7085D4CB6}"/>
              </a:ext>
            </a:extLst>
          </p:cNvPr>
          <p:cNvSpPr/>
          <p:nvPr/>
        </p:nvSpPr>
        <p:spPr>
          <a:xfrm>
            <a:off x="-99588" y="-1077324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0B6BDC9-BE55-778A-A739-3DAC28F1A589}"/>
              </a:ext>
            </a:extLst>
          </p:cNvPr>
          <p:cNvSpPr/>
          <p:nvPr/>
        </p:nvSpPr>
        <p:spPr>
          <a:xfrm rot="10800000">
            <a:off x="0" y="694117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60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BEF3CA4D-2009-5D11-1624-E00296EB6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9937" y="3519487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DF58C1A-5138-6F8B-E5AB-BD8BBBAA3F5D}"/>
              </a:ext>
            </a:extLst>
          </p:cNvPr>
          <p:cNvSpPr/>
          <p:nvPr/>
        </p:nvSpPr>
        <p:spPr>
          <a:xfrm rot="10800000">
            <a:off x="0" y="592329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D671E08D-C04A-F5A5-E4B4-A4F386813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62" y="-3340358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C6CB0-3795-B910-B605-8F7C027E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913" y="608143"/>
            <a:ext cx="10515600" cy="1023042"/>
          </a:xfrm>
        </p:spPr>
        <p:txBody>
          <a:bodyPr/>
          <a:lstStyle/>
          <a:p>
            <a:pPr algn="ctr"/>
            <a:r>
              <a:rPr lang="es-MX" sz="48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CAA143-DAF6-611E-EF4A-CD8633C7A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349783"/>
              </p:ext>
            </p:extLst>
          </p:nvPr>
        </p:nvGraphicFramePr>
        <p:xfrm>
          <a:off x="-90063" y="1296503"/>
          <a:ext cx="11223033" cy="5306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41625FA-E437-C3A2-AAD1-9ACC352D7D17}"/>
              </a:ext>
            </a:extLst>
          </p:cNvPr>
          <p:cNvSpPr/>
          <p:nvPr/>
        </p:nvSpPr>
        <p:spPr>
          <a:xfrm>
            <a:off x="-90063" y="-74295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3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D2571-B2A9-79E6-002C-ED1458415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70" y="94101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Propósito</a:t>
            </a:r>
            <a:r>
              <a:rPr lang="en-US" sz="4000" kern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4000" kern="12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Justificación</a:t>
            </a:r>
            <a:endParaRPr lang="en-US" sz="4000" kern="1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black and orange circle with a white outline on it&#10;&#10;AI-generated content may be incorrect.">
            <a:extLst>
              <a:ext uri="{FF2B5EF4-FFF2-40B4-BE49-F238E27FC236}">
                <a16:creationId xmlns:a16="http://schemas.microsoft.com/office/drawing/2014/main" id="{BDB4EAA8-EA76-B7CF-9C19-5E05AE352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21" b="88506" l="3605" r="90000">
                        <a14:foregroundMark x1="9884" y1="54598" x2="9884" y2="54598"/>
                        <a14:foregroundMark x1="6512" y1="38506" x2="11628" y2="60345"/>
                        <a14:foregroundMark x1="4186" y1="50000" x2="3605" y2="54023"/>
                        <a14:foregroundMark x1="31512" y1="36782" x2="35814" y2="58621"/>
                        <a14:foregroundMark x1="36860" y1="39655" x2="34651" y2="57471"/>
                        <a14:foregroundMark x1="83372" y1="34483" x2="88023" y2="62644"/>
                      </a14:backgroundRemoval>
                    </a14:imgEffect>
                  </a14:imgLayer>
                </a14:imgProps>
              </a:ext>
            </a:extLst>
          </a:blip>
          <a:srcRect r="6470"/>
          <a:stretch>
            <a:fillRect/>
          </a:stretch>
        </p:blipFill>
        <p:spPr>
          <a:xfrm>
            <a:off x="2540639" y="4165143"/>
            <a:ext cx="7204274" cy="15597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F861C05-20EA-749E-D3E2-ADD4AF2A635F}"/>
              </a:ext>
            </a:extLst>
          </p:cNvPr>
          <p:cNvSpPr txBox="1"/>
          <p:nvPr/>
        </p:nvSpPr>
        <p:spPr>
          <a:xfrm>
            <a:off x="624113" y="2300879"/>
            <a:ext cx="51344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Presencia de múltiples redes sociales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Balance de gestión de redes y trabajo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Investigación de Algoritmos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Programación de Publicaciones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A798A-C091-A50B-694A-3AC221AB30BC}"/>
              </a:ext>
            </a:extLst>
          </p:cNvPr>
          <p:cNvSpPr txBox="1"/>
          <p:nvPr/>
        </p:nvSpPr>
        <p:spPr>
          <a:xfrm>
            <a:off x="6737514" y="2485544"/>
            <a:ext cx="44751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Unificación para flujo de trabajo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Optimización en tiempos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Ahorro en gastos monetarios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4D9C22-ADF6-45EF-5BB2-32F884D74430}"/>
              </a:ext>
            </a:extLst>
          </p:cNvPr>
          <p:cNvSpPr/>
          <p:nvPr/>
        </p:nvSpPr>
        <p:spPr>
          <a:xfrm rot="10800000">
            <a:off x="0" y="592329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E6F70B-8B67-2505-16EF-595708845BED}"/>
              </a:ext>
            </a:extLst>
          </p:cNvPr>
          <p:cNvSpPr/>
          <p:nvPr/>
        </p:nvSpPr>
        <p:spPr>
          <a:xfrm>
            <a:off x="-90063" y="-74295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5CA04654-79B7-8C55-3BD1-BF24D1664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519737" y="588840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ntroduction to Color Theory for Artists — Serena Archetti">
            <a:extLst>
              <a:ext uri="{FF2B5EF4-FFF2-40B4-BE49-F238E27FC236}">
                <a16:creationId xmlns:a16="http://schemas.microsoft.com/office/drawing/2014/main" id="{8FDB1B5E-3E60-0325-D8DD-39E0417A5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799" y="-534058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81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03B8F-2751-20B2-B1ED-9861C42C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Alcance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MVP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extBox 4">
            <a:extLst>
              <a:ext uri="{FF2B5EF4-FFF2-40B4-BE49-F238E27FC236}">
                <a16:creationId xmlns:a16="http://schemas.microsoft.com/office/drawing/2014/main" id="{035348A3-2B23-7E56-70CB-05FA84B8C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011650"/>
              </p:ext>
            </p:extLst>
          </p:nvPr>
        </p:nvGraphicFramePr>
        <p:xfrm>
          <a:off x="4515712" y="293269"/>
          <a:ext cx="6900512" cy="6271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E70F5EA-D8CB-26F0-C5D3-19A42FA6248A}"/>
              </a:ext>
            </a:extLst>
          </p:cNvPr>
          <p:cNvSpPr/>
          <p:nvPr/>
        </p:nvSpPr>
        <p:spPr>
          <a:xfrm>
            <a:off x="-99588" y="-1077324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3996DF-A704-AAB1-69A5-58F2C033B7B9}"/>
              </a:ext>
            </a:extLst>
          </p:cNvPr>
          <p:cNvSpPr/>
          <p:nvPr/>
        </p:nvSpPr>
        <p:spPr>
          <a:xfrm rot="10800000">
            <a:off x="0" y="694117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C4C5AFFA-AF8E-972C-9CB4-B0A8EE9E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519737" y="588840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Introduction to Color Theory for Artists — Serena Archetti">
            <a:extLst>
              <a:ext uri="{FF2B5EF4-FFF2-40B4-BE49-F238E27FC236}">
                <a16:creationId xmlns:a16="http://schemas.microsoft.com/office/drawing/2014/main" id="{A7E7E6F9-EAAA-9603-A3B7-94DA6BB82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799" y="-534058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13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78828-F857-768C-23F5-A39FEF7F1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s-MX" sz="3400"/>
              <a:t>Propuesta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6F9C-27BC-3507-9101-8F494F57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510109"/>
            <a:ext cx="4915263" cy="1506984"/>
          </a:xfrm>
        </p:spPr>
        <p:txBody>
          <a:bodyPr>
            <a:normAutofit/>
          </a:bodyPr>
          <a:lstStyle/>
          <a:p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Creación unificada de publicaciones</a:t>
            </a:r>
          </a:p>
          <a:p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Sincronización de tiempos</a:t>
            </a:r>
          </a:p>
          <a:p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Exposición Adicional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2C612C6-877F-62DA-8CE1-E464A58B8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" t="6984" r="1843" b="7733"/>
          <a:stretch>
            <a:fillRect/>
          </a:stretch>
        </p:blipFill>
        <p:spPr bwMode="auto">
          <a:xfrm>
            <a:off x="810332" y="4017093"/>
            <a:ext cx="4149725" cy="234502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ECDD01E-E7AC-9EBE-A1BA-8EDD1EA0123B}"/>
              </a:ext>
            </a:extLst>
          </p:cNvPr>
          <p:cNvSpPr/>
          <p:nvPr/>
        </p:nvSpPr>
        <p:spPr>
          <a:xfrm rot="10800000">
            <a:off x="0" y="688849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D0E776-1B18-0F94-EF9E-34D6FB797AEE}"/>
              </a:ext>
            </a:extLst>
          </p:cNvPr>
          <p:cNvGrpSpPr/>
          <p:nvPr/>
        </p:nvGrpSpPr>
        <p:grpSpPr>
          <a:xfrm>
            <a:off x="5830388" y="625683"/>
            <a:ext cx="5551280" cy="5551280"/>
            <a:chOff x="5830388" y="625683"/>
            <a:chExt cx="5551280" cy="5551280"/>
          </a:xfrm>
        </p:grpSpPr>
        <p:pic>
          <p:nvPicPr>
            <p:cNvPr id="5" name="Picture 4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E55EC537-5B41-6849-E522-E930C74E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0388" y="625683"/>
              <a:ext cx="5551280" cy="555128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218DA1-1078-B9D6-D3EA-13D7190644F7}"/>
                </a:ext>
              </a:extLst>
            </p:cNvPr>
            <p:cNvSpPr txBox="1"/>
            <p:nvPr/>
          </p:nvSpPr>
          <p:spPr>
            <a:xfrm>
              <a:off x="8632681" y="1397675"/>
              <a:ext cx="259920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latin typeface="Calibri" panose="020F0502020204030204" pitchFamily="34" charset="0"/>
                  <a:cs typeface="Calibri" panose="020F0502020204030204" pitchFamily="34" charset="0"/>
                </a:rPr>
                <a:t>Zona Horaria</a:t>
              </a:r>
            </a:p>
            <a:p>
              <a:endParaRPr lang="es-MX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s-MX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s-MX" dirty="0">
                  <a:latin typeface="Calibri" panose="020F0502020204030204" pitchFamily="34" charset="0"/>
                  <a:cs typeface="Calibri" panose="020F0502020204030204" pitchFamily="34" charset="0"/>
                </a:rPr>
                <a:t>Fecha de Publicación</a:t>
              </a:r>
            </a:p>
            <a:p>
              <a:endParaRPr lang="es-MX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s-MX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s-MX" dirty="0">
                  <a:latin typeface="Calibri" panose="020F0502020204030204" pitchFamily="34" charset="0"/>
                  <a:cs typeface="Calibri" panose="020F0502020204030204" pitchFamily="34" charset="0"/>
                </a:rPr>
                <a:t>Hora de Publicación</a:t>
              </a:r>
            </a:p>
            <a:p>
              <a:endParaRPr lang="es-MX" dirty="0"/>
            </a:p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F2A49E-0F05-E30A-96C7-C2CA48727E2F}"/>
                </a:ext>
              </a:extLst>
            </p:cNvPr>
            <p:cNvSpPr txBox="1"/>
            <p:nvPr/>
          </p:nvSpPr>
          <p:spPr>
            <a:xfrm>
              <a:off x="6096000" y="4017093"/>
              <a:ext cx="259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latin typeface="Calibri" panose="020F0502020204030204" pitchFamily="34" charset="0"/>
                  <a:cs typeface="Calibri" panose="020F0502020204030204" pitchFamily="34" charset="0"/>
                </a:rPr>
                <a:t>Descripción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71C490-133D-3E7D-3358-365CFF1721F5}"/>
                </a:ext>
              </a:extLst>
            </p:cNvPr>
            <p:cNvSpPr/>
            <p:nvPr/>
          </p:nvSpPr>
          <p:spPr>
            <a:xfrm>
              <a:off x="8632681" y="1842923"/>
              <a:ext cx="2599200" cy="3076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s-MX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(UTC -4:00) Santiago (8:57)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9CE94B-CE23-C49A-778E-E097DE6F137A}"/>
                </a:ext>
              </a:extLst>
            </p:cNvPr>
            <p:cNvSpPr/>
            <p:nvPr/>
          </p:nvSpPr>
          <p:spPr>
            <a:xfrm>
              <a:off x="8632681" y="2644287"/>
              <a:ext cx="2599200" cy="3076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s-MX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Martes 15 de Julio, 2025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3790C0-40DA-0FC0-4D99-E05C14DF71BD}"/>
                </a:ext>
              </a:extLst>
            </p:cNvPr>
            <p:cNvSpPr/>
            <p:nvPr/>
          </p:nvSpPr>
          <p:spPr>
            <a:xfrm>
              <a:off x="8632681" y="3473844"/>
              <a:ext cx="2599200" cy="3076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s-MX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15:00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957DEE-497F-5005-2A46-33973C302E75}"/>
                </a:ext>
              </a:extLst>
            </p:cNvPr>
            <p:cNvSpPr/>
            <p:nvPr/>
          </p:nvSpPr>
          <p:spPr>
            <a:xfrm>
              <a:off x="6096000" y="4378595"/>
              <a:ext cx="5073650" cy="14368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Holaaaa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Les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comparto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mi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participación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en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un remake de un collab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viejo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que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estamos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armando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con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muchos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amigos 🗣️</a:t>
              </a:r>
            </a:p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Alina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como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Reimu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Hakurei de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Touhou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Ojo a #asaohfamiliar y #touhoufamiliar </a:t>
              </a:r>
              <a:r>
                <a:rPr lang="en-US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que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de a poco (…)</a:t>
              </a:r>
            </a:p>
          </p:txBody>
        </p:sp>
        <p:sp>
          <p:nvSpPr>
            <p:cNvPr id="18" name="Flowchart: Multidocument 17">
              <a:extLst>
                <a:ext uri="{FF2B5EF4-FFF2-40B4-BE49-F238E27FC236}">
                  <a16:creationId xmlns:a16="http://schemas.microsoft.com/office/drawing/2014/main" id="{48FFF74B-1874-3548-9B2E-2B68786F5496}"/>
                </a:ext>
              </a:extLst>
            </p:cNvPr>
            <p:cNvSpPr/>
            <p:nvPr/>
          </p:nvSpPr>
          <p:spPr>
            <a:xfrm>
              <a:off x="7979519" y="3487174"/>
              <a:ext cx="503375" cy="420767"/>
            </a:xfrm>
            <a:prstGeom prst="flowChartMultidocumen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>
                  <a:solidFill>
                    <a:sysClr val="windowText" lastClr="000000"/>
                  </a:solidFill>
                </a:rPr>
                <a:t>1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7DA9986-A4C2-36B3-234B-E0BE1E88431B}"/>
              </a:ext>
            </a:extLst>
          </p:cNvPr>
          <p:cNvSpPr/>
          <p:nvPr/>
        </p:nvSpPr>
        <p:spPr>
          <a:xfrm>
            <a:off x="-90063" y="-1126181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0996FAF2-0773-1B69-7F5B-2A138607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519737" y="588840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Introduction to Color Theory for Artists — Serena Archetti">
            <a:extLst>
              <a:ext uri="{FF2B5EF4-FFF2-40B4-BE49-F238E27FC236}">
                <a16:creationId xmlns:a16="http://schemas.microsoft.com/office/drawing/2014/main" id="{80164C92-743B-87E4-6C52-6BFCA4B46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799" y="-534058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6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5379-B41D-0C83-E10A-EB69916DF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487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latin typeface="Calibri" panose="020F0502020204030204" pitchFamily="34" charset="0"/>
                <a:cs typeface="Calibri" panose="020F0502020204030204" pitchFamily="34" charset="0"/>
              </a:rPr>
              <a:t>Oportunidades y Riesgos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77E6487-57F0-81DD-A7CB-B17A9552EDD3}"/>
              </a:ext>
            </a:extLst>
          </p:cNvPr>
          <p:cNvSpPr/>
          <p:nvPr/>
        </p:nvSpPr>
        <p:spPr>
          <a:xfrm rot="10800000">
            <a:off x="0" y="592329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2FA6A4-D9EE-67A6-A43A-665BC9BF3421}"/>
              </a:ext>
            </a:extLst>
          </p:cNvPr>
          <p:cNvSpPr/>
          <p:nvPr/>
        </p:nvSpPr>
        <p:spPr>
          <a:xfrm>
            <a:off x="-90063" y="-74295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F63E9A-DC1D-5A26-68D7-BF890D42CB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0928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C6090B79-B888-87E7-7766-6A2E9F779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519737" y="588840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Introduction to Color Theory for Artists — Serena Archetti">
            <a:extLst>
              <a:ext uri="{FF2B5EF4-FFF2-40B4-BE49-F238E27FC236}">
                <a16:creationId xmlns:a16="http://schemas.microsoft.com/office/drawing/2014/main" id="{0A7258ED-94AC-8F71-61DE-EE33F1EBE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799" y="-534058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77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52D7-FD0C-D313-5B74-38FFC996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MX" dirty="0"/>
              <a:t>Funcionamiento</a:t>
            </a:r>
            <a:endParaRPr lang="en-US" dirty="0"/>
          </a:p>
        </p:txBody>
      </p:sp>
      <p:pic>
        <p:nvPicPr>
          <p:cNvPr id="8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ED588248-FFC4-2DEF-2A5B-F97CCEB0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62" y="-3340358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30441D2B-DFA0-DAB6-8641-16A9C691B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9937" y="3519487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26A7618-704D-340E-FD8F-97FCCE1026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379180"/>
              </p:ext>
            </p:extLst>
          </p:nvPr>
        </p:nvGraphicFramePr>
        <p:xfrm>
          <a:off x="838200" y="1343025"/>
          <a:ext cx="10515600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B82B29A-0C68-D54A-36AA-F1C319336F00}"/>
              </a:ext>
            </a:extLst>
          </p:cNvPr>
          <p:cNvSpPr/>
          <p:nvPr/>
        </p:nvSpPr>
        <p:spPr>
          <a:xfrm rot="10800000">
            <a:off x="0" y="592329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A093EC-D505-8385-1DBC-25490DAAF03F}"/>
              </a:ext>
            </a:extLst>
          </p:cNvPr>
          <p:cNvSpPr/>
          <p:nvPr/>
        </p:nvSpPr>
        <p:spPr>
          <a:xfrm>
            <a:off x="-90063" y="-1126181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8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8C0BF-509E-D46C-D8F8-4BB3B520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1F5C42-A0BD-0FDF-7159-9EFE47D55585}"/>
              </a:ext>
            </a:extLst>
          </p:cNvPr>
          <p:cNvSpPr/>
          <p:nvPr/>
        </p:nvSpPr>
        <p:spPr>
          <a:xfrm>
            <a:off x="-90063" y="-1126181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14CFF-C2AA-E15B-8304-A4AE0782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96" y="291200"/>
            <a:ext cx="2240902" cy="1325563"/>
          </a:xfrm>
        </p:spPr>
        <p:txBody>
          <a:bodyPr/>
          <a:lstStyle/>
          <a:p>
            <a:r>
              <a:rPr lang="es-MX" dirty="0"/>
              <a:t>ERD</a:t>
            </a:r>
            <a:endParaRPr lang="en-US" dirty="0"/>
          </a:p>
        </p:txBody>
      </p:sp>
      <p:pic>
        <p:nvPicPr>
          <p:cNvPr id="13" name="Picture 1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F98109E-6039-F35A-E9ED-4BA742396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65" y="0"/>
            <a:ext cx="7690235" cy="6858000"/>
          </a:xfrm>
          <a:prstGeom prst="rect">
            <a:avLst/>
          </a:prstGeom>
        </p:spPr>
      </p:pic>
      <p:pic>
        <p:nvPicPr>
          <p:cNvPr id="14" name="Picture 6" descr="Introduction to Color Theory for Artists — Serena Archetti">
            <a:extLst>
              <a:ext uri="{FF2B5EF4-FFF2-40B4-BE49-F238E27FC236}">
                <a16:creationId xmlns:a16="http://schemas.microsoft.com/office/drawing/2014/main" id="{4525370B-D102-A806-3B57-EFC42419D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519737" y="588840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ntroduction to Color Theory for Artists — Serena Archetti">
            <a:extLst>
              <a:ext uri="{FF2B5EF4-FFF2-40B4-BE49-F238E27FC236}">
                <a16:creationId xmlns:a16="http://schemas.microsoft.com/office/drawing/2014/main" id="{E5083603-F05F-7612-6509-A22283AD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44799" y="-5340586"/>
            <a:ext cx="6619875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989B104-1276-5B95-E450-09E9B5E7452F}"/>
              </a:ext>
            </a:extLst>
          </p:cNvPr>
          <p:cNvSpPr/>
          <p:nvPr/>
        </p:nvSpPr>
        <p:spPr>
          <a:xfrm rot="10800000">
            <a:off x="0" y="6888498"/>
            <a:ext cx="12285552" cy="1023041"/>
          </a:xfrm>
          <a:custGeom>
            <a:avLst/>
            <a:gdLst>
              <a:gd name="connsiteX0" fmla="*/ 81481 w 12285552"/>
              <a:gd name="connsiteY0" fmla="*/ 1023041 h 1023041"/>
              <a:gd name="connsiteX1" fmla="*/ 12285552 w 12285552"/>
              <a:gd name="connsiteY1" fmla="*/ 63374 h 1023041"/>
              <a:gd name="connsiteX2" fmla="*/ 0 w 12285552"/>
              <a:gd name="connsiteY2" fmla="*/ 0 h 1023041"/>
              <a:gd name="connsiteX3" fmla="*/ 81481 w 12285552"/>
              <a:gd name="connsiteY3" fmla="*/ 1023041 h 102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5552" h="1023041">
                <a:moveTo>
                  <a:pt x="81481" y="1023041"/>
                </a:moveTo>
                <a:lnTo>
                  <a:pt x="12285552" y="63374"/>
                </a:lnTo>
                <a:lnTo>
                  <a:pt x="0" y="0"/>
                </a:lnTo>
                <a:lnTo>
                  <a:pt x="81481" y="1023041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25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FD07C9EB9E314AA83D476BFE596F97" ma:contentTypeVersion="5" ma:contentTypeDescription="Crear nuevo documento." ma:contentTypeScope="" ma:versionID="f2cac95a1f2db46ed2ba90f8dccb4e90">
  <xsd:schema xmlns:xsd="http://www.w3.org/2001/XMLSchema" xmlns:xs="http://www.w3.org/2001/XMLSchema" xmlns:p="http://schemas.microsoft.com/office/2006/metadata/properties" xmlns:ns3="018484aa-5d29-4d99-8884-563c30a2e1b6" targetNamespace="http://schemas.microsoft.com/office/2006/metadata/properties" ma:root="true" ma:fieldsID="420e90952080582a69a4ab12214087d4" ns3:_="">
    <xsd:import namespace="018484aa-5d29-4d99-8884-563c30a2e1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8484aa-5d29-4d99-8884-563c30a2e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D1C7D4-133F-4696-ABF2-01F6378B1D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8484aa-5d29-4d99-8884-563c30a2e1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B5DF01-01F4-4ECE-A132-0AEED6E58D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0BF857-6899-4DF0-9DF3-19C5F5A7D7AF}">
  <ds:schemaRefs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018484aa-5d29-4d99-8884-563c30a2e1b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364</Words>
  <Application>Microsoft Office PowerPoint</Application>
  <PresentationFormat>Widescreen</PresentationFormat>
  <Paragraphs>120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ADLaM Display</vt:lpstr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Agenda</vt:lpstr>
      <vt:lpstr>Propósito y Justificación</vt:lpstr>
      <vt:lpstr>Alcance del MVP</vt:lpstr>
      <vt:lpstr>Propuesta</vt:lpstr>
      <vt:lpstr>Oportunidades y Riesgos</vt:lpstr>
      <vt:lpstr>Funcionamiento</vt:lpstr>
      <vt:lpstr>ERD</vt:lpstr>
      <vt:lpstr>Metodología</vt:lpstr>
      <vt:lpstr>PowerPoint Presentation</vt:lpstr>
      <vt:lpstr>Reporte</vt:lpstr>
      <vt:lpstr>PowerPoint Presentation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DOUGLAS . RAMIREZ RAMIREZ</dc:creator>
  <cp:lastModifiedBy>DOUGLAS . RAMIREZ RAMIREZ</cp:lastModifiedBy>
  <cp:revision>5</cp:revision>
  <dcterms:created xsi:type="dcterms:W3CDTF">2025-10-04T04:01:31Z</dcterms:created>
  <dcterms:modified xsi:type="dcterms:W3CDTF">2025-10-11T14:30:25Z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0x01010030FD07C9EB9E314AA83D476BFE596F97</vt:lpwstr>
  </property>
</Properties>
</file>